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5" r:id="rId6"/>
    <p:sldId id="259" r:id="rId7"/>
    <p:sldId id="260" r:id="rId8"/>
    <p:sldId id="262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2011.10.06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2011.10.06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2011.10.06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2011.10.06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2011.10.06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2011.10.06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2011.10.06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2011.10.06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2011.10.06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2011.10.06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2011.10.06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DDDC4-DD48-4308-A7E0-98165D63D553}" type="datetimeFigureOut">
              <a:rPr lang="lt-LT" smtClean="0"/>
              <a:pPr/>
              <a:t>2011.10.06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lt.wikipedia.org/wiki/Vaizdas:Kulvietis_swan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lt-LT" sz="4800" b="1" i="1" dirty="0" smtClean="0"/>
              <a:t>Renesanso epochą reprezentuojančios asmenybės</a:t>
            </a:r>
            <a:endParaRPr lang="en-US" sz="4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i="1" dirty="0" smtClean="0"/>
              <a:t>XVIIa. Bestseleris – Radvilos Našlaitėlio  “Kelionė į Jeruzalę”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3554" name="Picture 2" descr="http://blogas.kvb.lt/wp-content/uploads/Kelione-i-Jeruz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916832"/>
            <a:ext cx="2664296" cy="36595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lt-LT" dirty="0" smtClean="0"/>
              <a:t>					</a:t>
            </a:r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/>
              <a:t>						</a:t>
            </a:r>
            <a:r>
              <a:rPr lang="lt-LT" sz="2800" i="1" dirty="0" smtClean="0"/>
              <a:t>Darbą parengė:</a:t>
            </a:r>
          </a:p>
          <a:p>
            <a:pPr>
              <a:buNone/>
            </a:pPr>
            <a:r>
              <a:rPr lang="lt-LT" sz="2800" i="1" dirty="0" smtClean="0"/>
              <a:t>						3D klasės mokinė</a:t>
            </a:r>
          </a:p>
          <a:p>
            <a:pPr>
              <a:buNone/>
            </a:pPr>
            <a:r>
              <a:rPr lang="lt-LT" sz="2800" i="1" dirty="0" smtClean="0"/>
              <a:t>						Milda </a:t>
            </a:r>
            <a:r>
              <a:rPr lang="lt-LT" sz="2800" i="1" dirty="0" err="1" smtClean="0"/>
              <a:t>Jakavcičiūtė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i="1" dirty="0" smtClean="0"/>
              <a:t>Abraomas Kulvietis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lt-LT" i="1" dirty="0" smtClean="0"/>
          </a:p>
          <a:p>
            <a:pPr>
              <a:buNone/>
            </a:pPr>
            <a:r>
              <a:rPr lang="lt-LT" i="1" dirty="0" smtClean="0"/>
              <a:t>	Skaudu, kad trokšdami</a:t>
            </a:r>
          </a:p>
          <a:p>
            <a:pPr>
              <a:buNone/>
            </a:pPr>
            <a:r>
              <a:rPr lang="lt-LT" i="1" dirty="0" smtClean="0"/>
              <a:t>dirbti saviesiems, dabar </a:t>
            </a:r>
          </a:p>
          <a:p>
            <a:pPr>
              <a:buNone/>
            </a:pPr>
            <a:r>
              <a:rPr lang="lt-LT" i="1" dirty="0" smtClean="0"/>
              <a:t>dirbame svetimiesiems.</a:t>
            </a:r>
          </a:p>
          <a:p>
            <a:pPr>
              <a:buNone/>
            </a:pPr>
            <a:r>
              <a:rPr lang="lt-LT" i="1" dirty="0" smtClean="0"/>
              <a:t>		</a:t>
            </a:r>
          </a:p>
          <a:p>
            <a:pPr>
              <a:buNone/>
            </a:pPr>
            <a:r>
              <a:rPr lang="lt-LT" sz="2400" i="1" dirty="0" smtClean="0"/>
              <a:t>		Abraomas Kulvietis, 1543</a:t>
            </a:r>
            <a:endParaRPr lang="en-US" sz="2400" i="1" dirty="0"/>
          </a:p>
        </p:txBody>
      </p:sp>
      <p:pic>
        <p:nvPicPr>
          <p:cNvPr id="1026" name="Picture 2" descr="C:\Users\Lydija\Desktop\Jakaviciute\kulviet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340768"/>
            <a:ext cx="4188420" cy="3278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lt-LT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endParaRPr lang="lt-LT" i="1" dirty="0" smtClean="0"/>
          </a:p>
          <a:p>
            <a:pPr>
              <a:buNone/>
            </a:pPr>
            <a:r>
              <a:rPr lang="lt-LT" sz="2600" i="1" dirty="0" smtClean="0"/>
              <a:t>Paminklas A.Kulviečiui </a:t>
            </a:r>
          </a:p>
          <a:p>
            <a:pPr>
              <a:buNone/>
            </a:pPr>
            <a:r>
              <a:rPr lang="lt-LT" sz="2600" i="1" dirty="0" smtClean="0"/>
              <a:t>Jonavoje, </a:t>
            </a:r>
            <a:endParaRPr lang="lt-LT" sz="2600" i="1" dirty="0" smtClean="0"/>
          </a:p>
          <a:p>
            <a:pPr>
              <a:buNone/>
            </a:pPr>
            <a:r>
              <a:rPr lang="lt-LT" sz="2600" i="1" dirty="0" smtClean="0"/>
              <a:t>Santarvės </a:t>
            </a:r>
            <a:r>
              <a:rPr lang="lt-LT" sz="2600" i="1" dirty="0" smtClean="0"/>
              <a:t>skvere</a:t>
            </a:r>
            <a:endParaRPr lang="en-US" sz="2600" i="1" dirty="0"/>
          </a:p>
        </p:txBody>
      </p:sp>
      <p:pic>
        <p:nvPicPr>
          <p:cNvPr id="2050" name="Picture 2" descr="C:\Users\Lydija\Desktop\Jakaviciute\KULVIETIS_JONA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88640"/>
            <a:ext cx="4594770" cy="6355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lt-LT" i="1" dirty="0" smtClean="0"/>
              <a:t>Obeliskas Abraomui Kulviečiui Jonavos rajone</a:t>
            </a:r>
          </a:p>
          <a:p>
            <a:pPr>
              <a:buNone/>
            </a:pPr>
            <a:endParaRPr lang="lt-LT" i="1" dirty="0" smtClean="0"/>
          </a:p>
          <a:p>
            <a:pPr>
              <a:buNone/>
            </a:pPr>
            <a:r>
              <a:rPr lang="lt-LT" sz="3000" i="1" dirty="0" smtClean="0"/>
              <a:t>“Šiose apylinkėse</a:t>
            </a:r>
          </a:p>
          <a:p>
            <a:pPr>
              <a:buNone/>
            </a:pPr>
            <a:r>
              <a:rPr lang="lt-LT" sz="3000" i="1" dirty="0" smtClean="0"/>
              <a:t>Buv. </a:t>
            </a:r>
            <a:r>
              <a:rPr lang="lt-LT" sz="3000" i="1" dirty="0" err="1" smtClean="0"/>
              <a:t>Kulvos</a:t>
            </a:r>
            <a:r>
              <a:rPr lang="lt-LT" sz="3000" i="1" dirty="0" smtClean="0"/>
              <a:t> dvare</a:t>
            </a:r>
          </a:p>
          <a:p>
            <a:pPr>
              <a:buNone/>
            </a:pPr>
            <a:r>
              <a:rPr lang="lt-LT" sz="3000" i="1" dirty="0" smtClean="0"/>
              <a:t>Gimė ir mirė</a:t>
            </a:r>
          </a:p>
          <a:p>
            <a:pPr>
              <a:buNone/>
            </a:pPr>
            <a:r>
              <a:rPr lang="lt-LT" sz="3000" i="1" dirty="0" smtClean="0"/>
              <a:t>Abraomas Kulvietis</a:t>
            </a:r>
          </a:p>
          <a:p>
            <a:pPr>
              <a:buNone/>
            </a:pPr>
            <a:r>
              <a:rPr lang="lt-LT" sz="3000" i="1" dirty="0" smtClean="0"/>
              <a:t>1510?-1545</a:t>
            </a:r>
          </a:p>
          <a:p>
            <a:pPr>
              <a:buNone/>
            </a:pPr>
            <a:r>
              <a:rPr lang="lt-LT" sz="3000" i="1" dirty="0" smtClean="0"/>
              <a:t>Lietuvių kultūros veikėjas</a:t>
            </a:r>
          </a:p>
          <a:p>
            <a:pPr>
              <a:buNone/>
            </a:pPr>
            <a:r>
              <a:rPr lang="lt-LT" sz="3000" i="1" dirty="0" smtClean="0"/>
              <a:t>Karaliaučiaus</a:t>
            </a:r>
          </a:p>
          <a:p>
            <a:pPr>
              <a:buNone/>
            </a:pPr>
            <a:r>
              <a:rPr lang="lt-LT" sz="3000" i="1" dirty="0" smtClean="0"/>
              <a:t>Universiteto profesorius”</a:t>
            </a:r>
            <a:endParaRPr lang="en-US" sz="3000" i="1" dirty="0"/>
          </a:p>
        </p:txBody>
      </p:sp>
      <p:pic>
        <p:nvPicPr>
          <p:cNvPr id="4098" name="Picture 2" descr="C:\Users\Lydija\Desktop\Jakaviciute\obeliskas a.k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132856"/>
            <a:ext cx="4368485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i="1" dirty="0" smtClean="0"/>
              <a:t>Kulviečių herbas - gulbė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upload.wikimedia.org/wikipedia/commons/thumb/7/74/Kulvietis_swan.jpg/220px-Kulvietis_swa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916832"/>
            <a:ext cx="3876173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4000" i="1" dirty="0" smtClean="0"/>
              <a:t>“</a:t>
            </a:r>
            <a:r>
              <a:rPr lang="lt-LT" sz="4000" i="1" dirty="0" err="1" smtClean="0"/>
              <a:t>Confessio</a:t>
            </a:r>
            <a:r>
              <a:rPr lang="lt-LT" sz="4000" i="1" dirty="0" smtClean="0"/>
              <a:t> </a:t>
            </a:r>
            <a:r>
              <a:rPr lang="lt-LT" sz="4000" i="1" dirty="0" err="1" smtClean="0"/>
              <a:t>fidei</a:t>
            </a:r>
            <a:r>
              <a:rPr lang="lt-LT" sz="4000" i="1" dirty="0" smtClean="0"/>
              <a:t>” </a:t>
            </a:r>
            <a:r>
              <a:rPr lang="lt-LT" sz="3800" i="1" dirty="0" smtClean="0"/>
              <a:t>(“Tikėjimo išpažintis”)</a:t>
            </a:r>
            <a:endParaRPr lang="en-US" sz="3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Lydija\Desktop\Jakaviciute\gruber28a_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3024336" cy="4062691"/>
          </a:xfrm>
          <a:prstGeom prst="rect">
            <a:avLst/>
          </a:prstGeom>
          <a:noFill/>
        </p:spPr>
      </p:pic>
      <p:pic>
        <p:nvPicPr>
          <p:cNvPr id="3075" name="Picture 3" descr="C:\Users\Lydija\Desktop\Jakaviciute\gruber1663_1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772817"/>
            <a:ext cx="3096344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b="1" i="1" dirty="0" smtClean="0"/>
              <a:t>Mikalojus Kristupas Radvilas Našlaitėlis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2800" i="1" dirty="0" smtClean="0"/>
              <a:t>“Jūsų Didenybe, esi lietuvis – </a:t>
            </a:r>
          </a:p>
          <a:p>
            <a:pPr>
              <a:buNone/>
            </a:pPr>
            <a:r>
              <a:rPr lang="lt-LT" sz="2800" i="1" dirty="0" smtClean="0"/>
              <a:t>Ne lenkas. Linkėk,</a:t>
            </a:r>
          </a:p>
          <a:p>
            <a:pPr>
              <a:buNone/>
            </a:pPr>
            <a:r>
              <a:rPr lang="lt-LT" sz="2800" i="1" dirty="0" smtClean="0"/>
              <a:t> Jūsų Didenybe, savo tautai, </a:t>
            </a:r>
          </a:p>
          <a:p>
            <a:pPr>
              <a:buNone/>
            </a:pPr>
            <a:r>
              <a:rPr lang="lt-LT" sz="2800" i="1" dirty="0" smtClean="0"/>
              <a:t>kad ji būtų žinoma. [...]</a:t>
            </a:r>
          </a:p>
          <a:p>
            <a:pPr>
              <a:buNone/>
            </a:pPr>
            <a:r>
              <a:rPr lang="lt-LT" sz="2800" i="1" dirty="0" smtClean="0"/>
              <a:t>Teikis, Jūsų Didenybe,</a:t>
            </a:r>
          </a:p>
          <a:p>
            <a:pPr>
              <a:buNone/>
            </a:pPr>
            <a:r>
              <a:rPr lang="lt-LT" sz="2800" i="1" dirty="0" smtClean="0"/>
              <a:t> kur tik gali,</a:t>
            </a:r>
          </a:p>
          <a:p>
            <a:pPr>
              <a:buNone/>
            </a:pPr>
            <a:r>
              <a:rPr lang="lt-LT" sz="2800" i="1" dirty="0" smtClean="0"/>
              <a:t> savo tautą aukštinti.”</a:t>
            </a:r>
          </a:p>
          <a:p>
            <a:pPr>
              <a:buNone/>
            </a:pPr>
            <a:r>
              <a:rPr lang="lt-LT" sz="2400" i="1" dirty="0" smtClean="0"/>
              <a:t>Mikalojus Kristupas Radvilas Našlaitėlis, 1577</a:t>
            </a:r>
            <a:endParaRPr lang="en-US" sz="2400" i="1" dirty="0"/>
          </a:p>
        </p:txBody>
      </p:sp>
      <p:pic>
        <p:nvPicPr>
          <p:cNvPr id="5122" name="Picture 2" descr="C:\Users\Lydija\Desktop\Jakaviciute\naslaitel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340768"/>
            <a:ext cx="3330802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2800" i="1" dirty="0" smtClean="0"/>
              <a:t>Svarbus katalikų kultūros centras XVI amžiuje – Nesvyžius (</a:t>
            </a:r>
            <a:r>
              <a:rPr lang="en-US" sz="2800" i="1" dirty="0" err="1" smtClean="0"/>
              <a:t>Nieśwież</a:t>
            </a:r>
            <a:r>
              <a:rPr lang="lt-LT" sz="2800" i="1" dirty="0" smtClean="0"/>
              <a:t>)</a:t>
            </a:r>
            <a:endParaRPr lang="en-US" sz="2800" i="1" dirty="0"/>
          </a:p>
        </p:txBody>
      </p:sp>
      <p:pic>
        <p:nvPicPr>
          <p:cNvPr id="6146" name="Picture 2" descr="C:\Users\Lydija\Desktop\Jakaviciute\nesvyzi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772816"/>
            <a:ext cx="4244758" cy="2736304"/>
          </a:xfrm>
          <a:prstGeom prst="rect">
            <a:avLst/>
          </a:prstGeom>
          <a:noFill/>
        </p:spPr>
      </p:pic>
      <p:pic>
        <p:nvPicPr>
          <p:cNvPr id="6147" name="Picture 3" descr="C:\Users\Lydija\Desktop\Jakaviciute\Nieswie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4306585" cy="2906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2800" i="1" dirty="0" smtClean="0"/>
              <a:t>Našlaitėlio antkapinis</a:t>
            </a:r>
            <a:br>
              <a:rPr lang="lt-LT" sz="2800" i="1" dirty="0" smtClean="0"/>
            </a:br>
            <a:r>
              <a:rPr lang="lt-LT" sz="2800" i="1" dirty="0" smtClean="0"/>
              <a:t> paminklas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525963"/>
          </a:xfrm>
        </p:spPr>
        <p:txBody>
          <a:bodyPr/>
          <a:lstStyle/>
          <a:p>
            <a:pPr algn="r">
              <a:buNone/>
            </a:pPr>
            <a:r>
              <a:rPr lang="lt-LT" sz="2800" i="1" dirty="0" smtClean="0"/>
              <a:t>Epitafija. </a:t>
            </a:r>
            <a:r>
              <a:rPr lang="en-US" sz="2800" i="1" dirty="0" err="1" smtClean="0"/>
              <a:t>Nesvyžius</a:t>
            </a:r>
            <a:r>
              <a:rPr lang="lt-LT" sz="2800" i="1" dirty="0" smtClean="0"/>
              <a:t>, </a:t>
            </a:r>
          </a:p>
          <a:p>
            <a:pPr algn="r">
              <a:buNone/>
            </a:pPr>
            <a:r>
              <a:rPr lang="en-US" sz="2800" i="1" dirty="0" err="1" smtClean="0"/>
              <a:t>Dievo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Kūno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bažnyčia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 descr="C:\Users\Lydija\Desktop\Jakaviciute\epitafija nesvyzi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12776"/>
            <a:ext cx="4021832" cy="4833656"/>
          </a:xfrm>
          <a:prstGeom prst="rect">
            <a:avLst/>
          </a:prstGeom>
          <a:noFill/>
        </p:spPr>
      </p:pic>
      <p:pic>
        <p:nvPicPr>
          <p:cNvPr id="7171" name="Picture 3" descr="C:\Users\Lydija\Desktop\Jakaviciute\f605079dda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12776"/>
            <a:ext cx="3326135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132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tema</vt:lpstr>
      <vt:lpstr>Renesanso epochą reprezentuojančios asmenybės</vt:lpstr>
      <vt:lpstr>Abraomas Kulvietis</vt:lpstr>
      <vt:lpstr>Slide 3</vt:lpstr>
      <vt:lpstr>Slide 4</vt:lpstr>
      <vt:lpstr>Kulviečių herbas - gulbė</vt:lpstr>
      <vt:lpstr>“Confessio fidei” (“Tikėjimo išpažintis”)</vt:lpstr>
      <vt:lpstr>Mikalojus Kristupas Radvilas Našlaitėlis</vt:lpstr>
      <vt:lpstr>Slide 8</vt:lpstr>
      <vt:lpstr>Našlaitėlio antkapinis  paminklas</vt:lpstr>
      <vt:lpstr>XVIIa. Bestseleris – Radvilos Našlaitėlio  “Kelionė į Jeruzalę”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Renesanso epochą reprezentuojančios asmenybės</dc:title>
  <dc:creator>Lydija</dc:creator>
  <cp:lastModifiedBy>skaitykla</cp:lastModifiedBy>
  <cp:revision>9</cp:revision>
  <dcterms:created xsi:type="dcterms:W3CDTF">2011-10-05T17:34:12Z</dcterms:created>
  <dcterms:modified xsi:type="dcterms:W3CDTF">2011-10-06T04:54:01Z</dcterms:modified>
</cp:coreProperties>
</file>