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aantraštė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 smtClean="0"/>
              <a:t>Spustelėkite ruošinio paantraštės stiliui keisti</a:t>
            </a:r>
            <a:endParaRPr kumimoji="0" lang="en-US"/>
          </a:p>
        </p:txBody>
      </p:sp>
      <p:sp>
        <p:nvSpPr>
          <p:cNvPr id="28" name="Antraštė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cxnSp>
        <p:nvCxnSpPr>
          <p:cNvPr id="8" name="Tiesioji jungtis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Tiesioji jungtis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as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os vietos rezervavimo ženklas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006E-2D06-4E87-8ED7-2B939EF2C90F}" type="datetimeFigureOut">
              <a:rPr lang="lt-LT" smtClean="0"/>
              <a:t>2012.10.04</a:t>
            </a:fld>
            <a:endParaRPr lang="lt-LT"/>
          </a:p>
        </p:txBody>
      </p:sp>
      <p:sp>
        <p:nvSpPr>
          <p:cNvPr id="16" name="Skaidrės numerio vietos rezervavimo ženklas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0EBC08-EA18-4D12-8CEE-7E2F5DFF66DA}" type="slidenum">
              <a:rPr lang="lt-LT" smtClean="0"/>
              <a:t>‹#›</a:t>
            </a:fld>
            <a:endParaRPr lang="lt-LT"/>
          </a:p>
        </p:txBody>
      </p:sp>
      <p:sp>
        <p:nvSpPr>
          <p:cNvPr id="17" name="Poraštės vietos rezervavimo ženklas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006E-2D06-4E87-8ED7-2B939EF2C90F}" type="datetimeFigureOut">
              <a:rPr lang="lt-LT" smtClean="0"/>
              <a:t>2012.10.04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BC08-EA18-4D12-8CEE-7E2F5DFF66DA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006E-2D06-4E87-8ED7-2B939EF2C90F}" type="datetimeFigureOut">
              <a:rPr lang="lt-LT" smtClean="0"/>
              <a:t>2012.10.04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BC08-EA18-4D12-8CEE-7E2F5DFF66DA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urinio vietos rezervavimo ženklas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4" name="Datos vietos rezervavimo ženklas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E8B006E-2D06-4E87-8ED7-2B939EF2C90F}" type="datetimeFigureOut">
              <a:rPr lang="lt-LT" smtClean="0"/>
              <a:t>2012.10.04</a:t>
            </a:fld>
            <a:endParaRPr lang="lt-LT"/>
          </a:p>
        </p:txBody>
      </p:sp>
      <p:sp>
        <p:nvSpPr>
          <p:cNvPr id="15" name="Skaidrės numerio vietos rezervavimo ženklas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F0EBC08-EA18-4D12-8CEE-7E2F5DFF66DA}" type="slidenum">
              <a:rPr lang="lt-LT" smtClean="0"/>
              <a:t>‹#›</a:t>
            </a:fld>
            <a:endParaRPr lang="lt-LT"/>
          </a:p>
        </p:txBody>
      </p:sp>
      <p:sp>
        <p:nvSpPr>
          <p:cNvPr id="16" name="Poraštės vietos rezervavimo ženklas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7" name="Antraštė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006E-2D06-4E87-8ED7-2B939EF2C90F}" type="datetimeFigureOut">
              <a:rPr lang="lt-LT" smtClean="0"/>
              <a:t>2012.10.04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BC08-EA18-4D12-8CEE-7E2F5DFF66DA}" type="slidenum">
              <a:rPr lang="lt-LT" smtClean="0"/>
              <a:t>‹#›</a:t>
            </a:fld>
            <a:endParaRPr lang="lt-LT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cxnSp>
        <p:nvCxnSpPr>
          <p:cNvPr id="7" name="Tiesioji jungtis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006E-2D06-4E87-8ED7-2B939EF2C90F}" type="datetimeFigureOut">
              <a:rPr lang="lt-LT" smtClean="0"/>
              <a:t>2012.10.04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BC08-EA18-4D12-8CEE-7E2F5DFF66DA}" type="slidenum">
              <a:rPr lang="lt-LT" smtClean="0"/>
              <a:t>‹#›</a:t>
            </a:fld>
            <a:endParaRPr lang="lt-LT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3" name="Turinio vietos rezervavimo ženklas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BC08-EA18-4D12-8CEE-7E2F5DFF66DA}" type="slidenum">
              <a:rPr lang="lt-LT" smtClean="0"/>
              <a:t>‹#›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006E-2D06-4E87-8ED7-2B939EF2C90F}" type="datetimeFigureOut">
              <a:rPr lang="lt-LT" smtClean="0"/>
              <a:t>2012.10.04</a:t>
            </a:fld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32" name="Turinio vietos rezervavimo ženklas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34" name="Turinio vietos rezervavimo ženklas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12" name="Teksto vietos rezervavimo ženklas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cxnSp>
        <p:nvCxnSpPr>
          <p:cNvPr id="10" name="Tiesioji jungtis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Tiesioji jungtis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006E-2D06-4E87-8ED7-2B939EF2C90F}" type="datetimeFigureOut">
              <a:rPr lang="lt-LT" smtClean="0"/>
              <a:t>2012.10.04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BC08-EA18-4D12-8CEE-7E2F5DFF66DA}" type="slidenum">
              <a:rPr lang="lt-LT" smtClean="0"/>
              <a:t>‹#›</a:t>
            </a:fld>
            <a:endParaRPr lang="lt-LT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006E-2D06-4E87-8ED7-2B939EF2C90F}" type="datetimeFigureOut">
              <a:rPr lang="lt-LT" smtClean="0"/>
              <a:t>2012.10.04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BC08-EA18-4D12-8CEE-7E2F5DFF66DA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urinio vietos rezervavimo ženklas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31" name="Antraštė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8" name="Datos vietos rezervavimo ženklas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E8B006E-2D06-4E87-8ED7-2B939EF2C90F}" type="datetimeFigureOut">
              <a:rPr lang="lt-LT" smtClean="0"/>
              <a:t>2012.10.04</a:t>
            </a:fld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F0EBC08-EA18-4D12-8CEE-7E2F5DFF66DA}" type="slidenum">
              <a:rPr lang="lt-LT" smtClean="0"/>
              <a:t>‹#›</a:t>
            </a:fld>
            <a:endParaRPr lang="lt-LT"/>
          </a:p>
        </p:txBody>
      </p:sp>
      <p:sp>
        <p:nvSpPr>
          <p:cNvPr id="10" name="Poraštės vietos rezervavimo ženklas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lt-LT" smtClean="0"/>
              <a:t>Spustelėkite piktogramą, jei norite įtraukti paveikslėlį</a:t>
            </a:r>
            <a:endParaRPr kumimoji="0"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8" name="Datos vietos rezervavimo ženklas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006E-2D06-4E87-8ED7-2B939EF2C90F}" type="datetimeFigureOut">
              <a:rPr lang="lt-LT" smtClean="0"/>
              <a:t>2012.10.04</a:t>
            </a:fld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0EBC08-EA18-4D12-8CEE-7E2F5DFF66DA}" type="slidenum">
              <a:rPr lang="lt-LT" smtClean="0"/>
              <a:t>‹#›</a:t>
            </a:fld>
            <a:endParaRPr lang="lt-LT"/>
          </a:p>
        </p:txBody>
      </p:sp>
      <p:sp>
        <p:nvSpPr>
          <p:cNvPr id="10" name="Poraštės vietos rezervavimo ženklas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o vietos rezervavimo ženklas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24" name="Datos vietos rezervavimo ženklas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E8B006E-2D06-4E87-8ED7-2B939EF2C90F}" type="datetimeFigureOut">
              <a:rPr lang="lt-LT" smtClean="0"/>
              <a:t>2012.10.04</a:t>
            </a:fld>
            <a:endParaRPr lang="lt-LT"/>
          </a:p>
        </p:txBody>
      </p:sp>
      <p:sp>
        <p:nvSpPr>
          <p:cNvPr id="10" name="Poraštės vietos rezervavimo ženklas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22" name="Skaidrės numerio vietos rezervavimo ženklas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F0EBC08-EA18-4D12-8CEE-7E2F5DFF66DA}" type="slidenum">
              <a:rPr lang="lt-LT" smtClean="0"/>
              <a:t>‹#›</a:t>
            </a:fld>
            <a:endParaRPr lang="lt-LT"/>
          </a:p>
        </p:txBody>
      </p:sp>
      <p:sp>
        <p:nvSpPr>
          <p:cNvPr id="5" name="Pavadinimo vietos rezervavimo ženkla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Juostelė žemyn 5"/>
          <p:cNvSpPr/>
          <p:nvPr/>
        </p:nvSpPr>
        <p:spPr>
          <a:xfrm>
            <a:off x="2209800" y="4572000"/>
            <a:ext cx="4648200" cy="1447800"/>
          </a:xfrm>
          <a:prstGeom prst="ribbon">
            <a:avLst/>
          </a:prstGeom>
          <a:ln w="38100">
            <a:solidFill>
              <a:schemeClr val="bg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pic>
        <p:nvPicPr>
          <p:cNvPr id="1026" name="Picture 2" descr="C:\Users\Kristina\Desktop\Didik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-381000"/>
            <a:ext cx="5418527" cy="5867400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55000" dir="5400000" sy="-100000" algn="bl" rotWithShape="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sp>
        <p:nvSpPr>
          <p:cNvPr id="5" name="TextBox 4"/>
          <p:cNvSpPr txBox="1"/>
          <p:nvPr/>
        </p:nvSpPr>
        <p:spPr>
          <a:xfrm>
            <a:off x="1447800" y="4800600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40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Garamond" pitchFamily="18" charset="0"/>
                <a:ea typeface="Batang" pitchFamily="18" charset="-127"/>
              </a:rPr>
              <a:t>Radvilų giminė</a:t>
            </a:r>
            <a:endParaRPr lang="lt-LT" sz="4000" b="1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Garamond" pitchFamily="18" charset="0"/>
              <a:ea typeface="Batang" pitchFamily="18" charset="-127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ristina\Desktop\Mikołaj_Radziwiłł_Czar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685800"/>
            <a:ext cx="3581400" cy="4749909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3352800" y="5867400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i="1" dirty="0" smtClean="0"/>
              <a:t>Mikalojus  Radvila Juodasis</a:t>
            </a:r>
            <a:endParaRPr lang="lt-LT" sz="16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Kristina\Desktop\465px-Mikałaj_Radzivił_Sirotka._Мікалай_Радзівіл_Сіротка_(XVIII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838200"/>
            <a:ext cx="3778133" cy="4867276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819400" y="6019800"/>
            <a:ext cx="609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i="1" dirty="0"/>
              <a:t>Mikalojus Kristupas Radvila Našlaitėlis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Kristina\Desktop\250px-Perły_królowej_Barbary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685800"/>
            <a:ext cx="3733800" cy="5242877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3733800" y="6096000"/>
            <a:ext cx="426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i="1" dirty="0" smtClean="0"/>
              <a:t>Barbora Radvilaitė</a:t>
            </a:r>
            <a:endParaRPr lang="lt-LT" sz="16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Kristina\Desktop\250px-JRadziwił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04800"/>
            <a:ext cx="2819399" cy="6172200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5257800" y="2590800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i="1" dirty="0" smtClean="0"/>
              <a:t>Jonušas Radvila</a:t>
            </a:r>
            <a:endParaRPr lang="lt-LT" sz="16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Kristina\Desktop\791px-2006Birzupil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62504"/>
            <a:ext cx="7068154" cy="5352496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3505200" y="58674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i="1" dirty="0" smtClean="0"/>
              <a:t>Radvilų pilis </a:t>
            </a:r>
            <a:r>
              <a:rPr lang="lt-LT" i="1" dirty="0" err="1" smtClean="0"/>
              <a:t>Biržuose</a:t>
            </a:r>
            <a:endParaRPr lang="lt-LT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Kristina\Desktop\800px-Belarus-Niasvizh-Radziwill_Castle-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61855"/>
            <a:ext cx="7086601" cy="530609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3352800" y="58674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i="1" dirty="0" smtClean="0"/>
              <a:t>Radvilų pilis Nesvyžiuje</a:t>
            </a:r>
            <a:endParaRPr lang="lt-LT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276600" y="5867400"/>
            <a:ext cx="5486400" cy="45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lt-LT" sz="1800" i="1" dirty="0" smtClean="0"/>
              <a:t>Radvilų rūmų </a:t>
            </a:r>
            <a:r>
              <a:rPr lang="lt-LT" sz="1800" i="1" dirty="0" err="1" smtClean="0"/>
              <a:t>Nieborove</a:t>
            </a:r>
            <a:r>
              <a:rPr lang="lt-LT" sz="1800" i="1" dirty="0" smtClean="0"/>
              <a:t> salė</a:t>
            </a:r>
            <a:endParaRPr lang="lt-LT" sz="1800" i="1" dirty="0"/>
          </a:p>
        </p:txBody>
      </p:sp>
      <p:pic>
        <p:nvPicPr>
          <p:cNvPr id="8194" name="Picture 2" descr="C:\Users\Kristina\Desktop\800px-Polska_Nieborów_0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57200"/>
            <a:ext cx="6858000" cy="5143499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pierius">
  <a:themeElements>
    <a:clrScheme name="Popierius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opierius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pierius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37</TotalTime>
  <Words>20</Words>
  <Application>Microsoft Office PowerPoint</Application>
  <PresentationFormat>Demonstracija ekrane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8</vt:i4>
      </vt:variant>
    </vt:vector>
  </HeadingPairs>
  <TitlesOfParts>
    <vt:vector size="9" baseType="lpstr">
      <vt:lpstr>Popierius</vt:lpstr>
      <vt:lpstr>Skaidrė 1</vt:lpstr>
      <vt:lpstr>Skaidrė 2</vt:lpstr>
      <vt:lpstr>Skaidrė 3</vt:lpstr>
      <vt:lpstr>Skaidrė 4</vt:lpstr>
      <vt:lpstr>Skaidrė 5</vt:lpstr>
      <vt:lpstr>Skaidrė 6</vt:lpstr>
      <vt:lpstr>Skaidrė 7</vt:lpstr>
      <vt:lpstr>Skaidrė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Skaidrė 1</dc:title>
  <dc:creator>Kristina</dc:creator>
  <cp:lastModifiedBy>Kristina</cp:lastModifiedBy>
  <cp:revision>4</cp:revision>
  <dcterms:created xsi:type="dcterms:W3CDTF">2012-10-04T14:16:53Z</dcterms:created>
  <dcterms:modified xsi:type="dcterms:W3CDTF">2012-10-04T14:54:20Z</dcterms:modified>
</cp:coreProperties>
</file>