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321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417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268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706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615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798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742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385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312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639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693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43A0-623D-4520-A4E0-7FBB77625BAC}" type="datetimeFigureOut">
              <a:rPr lang="lt-LT" smtClean="0"/>
              <a:t>2012.09.11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9752-8FCB-4B34-9A64-DABB7F1C3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927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Tautinės tapatybės ženklai </a:t>
            </a:r>
            <a:r>
              <a:rPr lang="lt-LT" dirty="0" err="1" smtClean="0"/>
              <a:t>M.Husoviano</a:t>
            </a:r>
            <a:r>
              <a:rPr lang="lt-LT" dirty="0" smtClean="0"/>
              <a:t> poemoje ,,Giesmė apie stumbrą“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1026" name="Picture 2" descr="http://t0.gstatic.com/images?q=tbn:ANd9GcTWZNAli-6N6360JPkdjtbo04mgIDEIYlo2pxY3fDkvJgruwG0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99" y="2348880"/>
            <a:ext cx="490054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MGEBMTEhQUFRUWFR0aFhcXFhobHBkfHhwcFxscHBgXHCYgIiUjIBYaHy8gJCcpOCwsHR4xNTAqNSYrLCkBCQoKBQUFDQUFDSkYEhgpKSkpKSkpKSkpKSkpKSkpKSkpKSkpKSkpKSkpKSkpKSkpKSkpKSkpKSkpKSkpKSkpKf/AABEIAFAAUAMBIgACEQEDEQH/xAAcAAACAgMBAQAAAAAAAAAAAAAFBgQHAQIDAAj/xAA1EAACAQIEAwYEBQQDAAAAAAABAhEAAwQSITEFBkETIlFhcYEykaHwBxRCUrEVI4LBFtHx/8QAFAEBAAAAAAAAAAAAAAAAAAAAAP/EABQRAQAAAAAAAAAAAAAAAAAAAAD/2gAMAwEAAhEDEQA/AFaIio2KuZRA967PLVFbu7iD4UHL4q8r1kmsgSdaDytmmsTmorgOCvjSFBVSZIzH+TsKM/8AAL0DLlcmZCGY+n8UCiNK1zTVh8O/CHEYtQ1x1tSJAIzEeRg+9AcfyTe4c91CBmtiTruv7lnpQA7OIdoA118OtHcESo/mheAvE90iQBvtROycpG339mgFnvVzv7etdIr3ZduVHnQRNv8Aqj/K/B/za3bzaJags0eRJjz0FOfBOX7SLbKidiTGg8h4knSj3NGFXCYG9lEECGPTvkA+pHjQL3COCYLCZhiJe5lBJ1JJIDFbar+3STW784XeBN2WHTDFWaFXPNzx76rpI9abeU+G2r+EUZAAVKnUyROuu+taYnkeyl7t7aw6qRbWIUN0On2aDQc6dtgbl9FBuIQhWe7mOxJ/bVeLxTGcy5zduBbao75iBtBlVnUg7fKnHh3AnwNrE4e4Q4vWy40jvruD9D86RMJwZeJDElkVGS1nXLsI70QZmdpmghYe1mVfDKD9Oh+VdOxkdZ/9+XpXYgnSNyfT70rbLn8J9PnqKAAXqVwVO1vKviIA8ZMVGXu70f5IwxxOJEGNDJ9iRP30oLItXRatkhQzQo09IVV6DXUmtuaLRXhuIB3yKPeRr9+VaWmHDmRZhQ3XqW0ze+vpQ3mXjB7K2hMC7eCtHQI06+y0DBwUtwq1aRiQAoGvQ+dHcRe7FSx2Akny3rhjcKMWk6T0P8UH5oxuJw9pLWHVmusrElVDRljTvaalvpQB05yw6/l7ty7bUAuQgzMwRhCgwD3idSNI2pTt8StXziBZBK3Cy2idBlJ1PlAmpGJ5Se3bL3bVztS+aFmDM6aEAEE59ugE1G5bxace/t3lRbmRirxAc6KCY6gBveghXreQsG03nXz2rCKDPe1nWpPF3RbzKr9pEScuWD1HWemtQbTT0G3z12oAZaKd/wAPbAtLedtjbU+mY5R9JpHunMY8Y+tWHy1ghefE2wZzWUK+YXcR6GgY+JYT+rFonNbeNPAgFD5iGPvFQ+O8A/OoCCoZmR1BJlGByvHiJI08DRM2mwJF5YICKlwbgqNiPIifsUucQ4tmudkjSWfukQTm0Kn/ACU5T5qDQMeB41d4RmtX7bnKdGAkR5eNEX5ww9plDlkkxLIygepIor8ZhhPhQ7mPhlnEWnZ0DHLp3iskDSSDQKHNnFMDeugOxdviDLcBEASSQvpFKfD8MOPXiyZkDtlAX9K/p195NOnJPLdhsO4uW1Ju5lc9SNNJ396S8BxJuQ8dcsPGVWMRJAnUASNQZFBBvYJuHubb6Op1k+MzPuIn0rYrtqJOtGecsSMTfD5SuokmNAe4dt+9BFB2tm2SJ+XyM0AJ7ow8HeKYOX+ZeyxAcPBG3hsAZ+Q+tJj3S5rUmKC8OKc6WOFW8+YDtV+ECe8CIIHnJ0qpMTxpjcLWyV/uZkPVQDKj2oTnrOeg+keUePDmrCW74OV/huAdGG4996l8VQY9Rb8Trr/NU9+EvNH9GxZsXDFq/AE7Bx8J95j5Vc+JtZgSB3o3j2oA3AVXBtd7wCJJk9BvOvpVR/iBzTb5pxAa2mUICquW1dZ0lYgdacvxS5gHDcOuGt91rohyNIQdP8v9VULvQFMVx383aCFJYfqzdIjbzMH2qXh+OLcHelT/AL23pfU1nNm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56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Pamokos uždavinys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lt-LT" dirty="0" smtClean="0"/>
              <a:t>Perskaitę Renesanso epochos Florencijos (Italija) politinio veikėjo, istoriko ir filosofo Nikolo </a:t>
            </a:r>
            <a:r>
              <a:rPr lang="lt-LT" dirty="0" err="1" smtClean="0"/>
              <a:t>Makiavelio</a:t>
            </a:r>
            <a:r>
              <a:rPr lang="lt-LT" dirty="0" smtClean="0"/>
              <a:t> ištrauką iš knygos ,,Valdovas“ idealaus valdovo aprašymą palyginsite su Vytauto paveikslu (</a:t>
            </a:r>
            <a:r>
              <a:rPr lang="lt-LT" dirty="0" err="1" smtClean="0"/>
              <a:t>Husovianas</a:t>
            </a:r>
            <a:r>
              <a:rPr lang="lt-LT" dirty="0" smtClean="0"/>
              <a:t>. ,,Giesmė apie stumbrą“) ir parašysite apibendrinamąsias išvadas. </a:t>
            </a:r>
          </a:p>
          <a:p>
            <a:r>
              <a:rPr lang="lt-LT" dirty="0" smtClean="0"/>
              <a:t>Aptarsite, kokie </a:t>
            </a:r>
            <a:r>
              <a:rPr lang="lt-LT" dirty="0" err="1"/>
              <a:t>H</a:t>
            </a:r>
            <a:r>
              <a:rPr lang="lt-LT" dirty="0" err="1" smtClean="0"/>
              <a:t>usoviano</a:t>
            </a:r>
            <a:r>
              <a:rPr lang="lt-LT" dirty="0" smtClean="0"/>
              <a:t> nuopelnai pristatant Lietuvą Europai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9068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46007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Lietuvos situacija Vidurio ir Vakarų Europos kontekste (p.48-50)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7" name="Turinio vietos rezervavimo ženklas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6" y="1916832"/>
            <a:ext cx="7271592" cy="4827044"/>
          </a:xfrm>
        </p:spPr>
      </p:pic>
      <p:sp>
        <p:nvSpPr>
          <p:cNvPr id="4" name="AutoShape 2" descr="data:image/jpeg;base64,/9j/4AAQSkZJRgABAQAAAQABAAD/2wCEAAkGBhQSERUUEhQVFBQWGB0XGBUXFRsXHBoYFxcgIRgaGB0YHSYhHSAjGhgYIC8gJScqLSwsFx4xNTAqNSYrLikBCQoKDgwOFw8OGTAkHiQpNTUpLTYpKTU1NTU1NTU1LzU1NSovNSwvNS0qNTU2LSosLzUpKSwpLjUsNSkpKSw0Lv/AABEIAMABBgMBIgACEQEDEQH/xAAbAAACAwEBAQAAAAAAAAAAAAAABQMEBgIBB//EAEAQAAICAAQFAgIIAggGAwEAAAECAxEABBIhBRMiMUEGUTJhFCMzQnGBkbFScgcVQ1NikqHBFoKT0dLwJFXhVP/EABoBAQACAwEAAAAAAAAAAAAAAAADBQECBwT/xAAhEQEAAgICAgIDAAAAAAAAAAAAAQIDEQQSITFBYVHw8f/aAAwDAQACEQMRAD8A+3TzqilnIVVBJYmgAO5JPYAYV/8AGGS//ry3/Xj/APLHXqxCcjmgASTBKAALJJjagAO5vGE4zxNHy8yrzCzRSKBypdyyEAfB5JxW83mZONakUxzbt71vx6+p/YT4sUXiZm2tPpwfHurCrjEMrLCYBZSRWZdejUmhgRdHyVNfLCfMcKz51KsqojLNWkgEM7ymMk6b2DQ7jsVb3vFrFd/LyzbXw1t4LxmTl+IW2lkoJaamBJcCGkeo+xKzgsP7wGthVrhWXzi5g851aHlgCqsyAJbVpFWeZtf8P5Onj3B2+j3BgwY0bjBgwYAwYMGAMGDBgDBgwYAxWz/EEhQtI1AfmSfYAbk/IYsM1d8YX1bmXnUOCFgjYEVu8r8wBOWKIJJHQDYbUDY8BAePTZjN9AQdLBNZYhUu21qoBD2I1J1dJNUbNEnA5XM0u0crv8PM1KUQJyyraTy2WRGdTpI6jqU3s44ZleVBHH20IoIBJGquo2e9sWNnckk+cWcAliyrZheuaSg4EsDRxDeNgeW2gbXQJIJDqw2AIq1x3LNJFSjWRJG5SwNYSQMVtiB4vc1YGPcqNOYmX+MJMP8AKInH5cpD/wA+L+AQ5fMBxYvYlWB2KspplYeCD4/cEHEmK+UJLTFtnM76h7EUFA23HKEbX51Y8y8kmoI6qxJpWDBNfegFc0G+RajuQfACd4wdiAfxF/8Av44t5PijxMp1sY7AdXYv0nYsC1sCO9XVA7Yrsjg0YprHcclz/qAQfyJxLDlSQZHDRxIQzFlZSQpB0KGAJLEBfz8k4Bt6i4M0n1kdFglFCSuuja04PSQbokHvhD9Keblu76qTp6QDT6T1kfERQqgv4Y5zIeVi7O8cjMGJRyNIBHQKNfCNJNeWPnHsEWhFWydKhbNWdIqzVC9sB3gwYMAYMGDAXuEfaH+U/uMGDhH2h/lP7jBgNbjyse4MB4Bj3BgwBgwYMAYMGDAGDBgwBgwYMAYMGDAGDBhZxjjKwAAldbAlQxoBVFu7HwqjufmB3IwEfqbMssQRGVXlYRBmrbUCSQD8RCg9P7d8Zvh/C05prW0eXIWMPIz1MVOtgXJJKRuka79NuBuScR5TNwKTmZJQ7znUjaHk6IwRqjTSXVL1Ma2GoDURRxe4BGwy0eu9bAu5buXdizNuBVkkhaFAgeMAwxzJKFBLEKB3JIAH5nHWIJ/jhsWOcuwFns1ED2BIJPhQ2Ar8mUS87kycsxhGJ0WulyysoDEkEO2oVY0rsd8XlawCNwdwfkcMuJ5/RSLRd77gkBR8TECr7gAWLLfjjOy54QcuMq7jRQZQCSUoVpBDE1v0g0B+eAq8SULmU0iuZG5f2PKKBCP8XXpP+ED+EY9IvY9j3x36jy1KMwtl4AxI1ABoiVMy7ir0oCp23UC6JxxgH3CuJaMlzZCz6A5YfEwpzSH3IGkX8rvziGfjsMyGOUSRE0fgL0QbUgoCNmA2P6UcKsvO8bFo306gNSlQytXYkHfsa2I2A9sQBdxpRYwAQwWR3DHbTpD/AAAANsPcDxgO1PfzRIvSV1AdmAbcA+3yPfvj3BgwBgwYMAYMGDAXuEfaH+U/uMGDhH2h/lP7jBgNbgwYMAYMGDAGDBgwBgwYMAYMGDAGDBgwBiHM5tIxcjqg92YKNhfn5An8sTYxfq7Ma81HGVeSNIy7rFrLgsaVl5bqVI99yQ5AGA8zHq+eZmGSVWABUawKDAt1k2OlgAFq99Wx0mu5+CJJTSNIz0Qzayb1LTABrAUmzpAA3/LEfBc5EwfRqpW0GSVut2AJZSW6jy9137aSBsLwy5y/xL/mH/fAUeGr9dmDQGl0iWhVIsSPpAHYB5XPzLfLDHC/hb9WYU9+cX/FJEUxkHyKUjbyhHjDDAQyZtQwQdUh3EakaiN9wCRt0nftscXYU5A5s1F2IjVIwTWptlW92JNEnYdI2AGOeAZdS8st6jr0KbvSqqupV9uvVfzwersoJIVVtWlm5bFaFLMjRsbPb46Bo7keLICtCjnrl+0bvtsoslUFeFs7+TZ9q9zEuhdRViLApRZ6iBdbdrxkMx6BykO4kzSCVhCVSYVUrikFrYFqu6nVSed7scF9KQwZmbS0rfUhXaWQNZc25+EbAKh9gXNAYBjmpWlhLOjcl1CvHRLr1FXrSLsGiG33WiACSIgrJK8Ttr0hWDkAEhywpgu1godwADY2G+OnmjCu5lP1bGSkKuCXYO0lAggKofUp2pqFncx5dWJaST7SQgkC6VQOhBfhQT/zMx84CbBgwYAwYMGAMGDAcAYMGDAXuEfaH+U/uMGDhH2h/lP7jBgNbgwYMAYMGDAGDBgwBgwYhzMxVWYKWoE6VqzXgWQL/PAL+M8cERWNKad/hTUBQo27WR0gKTQ3NUMR5PjTl0jkjUSN/dyagAAeohlVgu3sdyBZwm4VmDKZptVGVgNH92ESlU2N3Gq2G4DEjwRiXhsbZOLTGwkA7h0Ad2P+KMbsSQB0nwNhgNaMe45jNgXt8sdYDw4xfHcu0mb1ZeVQ4QgsU1BSpord0SSTtVim3ugu0OMguXvNyyMIw4tdPLpwNXSwa+pWStwO5I26gQW570FlJpHkmR3kkAEjcxl16VABKrSgnSp6QO3tYMEX9GmRW9MTi9qErUekr27fCzL+DHD7iVmPSpkDMQF5VayRvS6tvG5OwF3hBneA5hHJ5mZdsxGYVRihKrqQM7su0YCsxtexPkncOU9T5PJalmflF3cr0Ow5cUhhiAKggDTFsB8z53kH9JeQFEzMB84ZR2Fk/D2Aqz8xhjPnIUUOY41y40IrGM2UIOgxroNoLqvme3mjm+OZUAcpsrqvUS8TVsDRGhL17n8LOA03priiGONNwHGqJvEiMNakeQdBBKkDsa2GLnqCEtDQsgPGzAAk6VkVjQXe9vF9u2M5wKV8wwFK0WvUsqFAqBAPq0BOr4gRqrYNVe2klRhYuQgeR+F/7f64DKcVzyuQqpPJobVrgQSDVpNiww0sLrf3NgjbEvDc1AyWqFO8AQ/GQlAqFQk9+nbe1o9hh1m+GxK/NZ2FjSyximkct0Fig1kruNj2u9hjP5H1ZloB9THHCruxt1l1MdZDM5WOh1Kb3atsBHxDJuG6lm5FrzJJaFlSWij36jGrDcte7KAa1XVzfqCGN9DMdWjmdKM9qG0mioILWD0jfbDfP+onnZEUaY3jaRikncFgqWdIIDU+wIPSfA3pQ5CNJDIq05XSWs2Vu63NeB+mAUn1xk/71vP9jNtXk9Hb2w2yGfSaNZIm1I101EXRIOzAHuCO3jFnmn3P6nHOA9U0bwi4d6USHKzZYOxSXXbaQCOYgVq8eLH4+cPMGAUy+ng2VfLl75hdmfQPiklMjEKDVBjsL8C7xNnuDiXkW1GB1kB0KSSor5Kt+aU99q2IYYMBXjyQE7TXu0aR6a2qN3YG/nzCK+WKvAuC/Rldea8utzIS4Ap2+0I0+GbevG+5vDLBgL3CPtD/ACn9xgwcI+0P8p/cYMBrcGDBgDBgwYAxDNm0QqGZVLmlBYAsfYX3OJsZjjHXmlSVQFCMIrAPMDgcwWd7GkHSB2ANnsAv8V9SpAWBVm5al3IoBQBdW1AsRuFHej2xUk9TiWD6kOs0h0IrIymztq6lGwG5PYecK8/wItIkkSxs62Pr9cgW60Otkm06gF2FSNuvcxS515o4qWRGcMjnQwZZCArInUNRLBtw1BVu+2Am4ZHJFE4IWapG0iPShKhqb4qW7DMLbe6LXvhn6dhLktM1ujdKadGkMOlmWzZI1AGyK7UdWK5EyyBGEJrdyutaVr0aAQQTsQR227jsLvDG/wDkge8TE/OnWr/DU3+Y4B8MGDBgDFLPcJSVlY2HUEK6mmAatQvyDQsGxsPIxdxR41njDBLKASUQsAAWJIHYAbn8B3wHCZaLLgubLGl1MSzMfCj8/uih8sL+JTLIsEy61LnQNx8DdTaqJ3pNiDYYj54wI45GmuSUZ9XVDUi5XMxnXrey/hgV5Y386sfQopkzGRR4QY00pIgk6SBGQQG3NClq7OxvAUYuHIqkLYJXTr1FmoChuxJ7AbdjWIMzlNGXSJHkXSY40ZWIb4lUWVrwT8vlsMU896sEThfo2ckUor8yPLs69QvSe24FX7avxqbO50yRQ8sOjzFdIddLoSDpLqexVuqv8BwGwyuSSMUihRv+pO5JO5JPcnc4nOOYkpQBdAVubO3vhb6m4kIMuzltFlU1+E5jhQxPgDVd+MAjznBszmklBkaFrZQVIRrDEBkKraAoTTMSTd0NsZc8DNEPn+JRUzI0oeQxWrFR9Y+wBIstVWQNQ83cr/SHko2DQMVBoMpjZVYMLUswBpgT8TDw4PawxyOfzDOqywwxiQNI0Zl+sRS1P0iw66iarajvRNYCjBw1stOUeaWcyoH1yUWBjYhg1dlPMXT+DDxi9iLifC4oNEsUSxqp0ymMafq2UgawNmCyFDfdRdbasTEYDzBgwYAwY8ZwASTQAsn2A7nHGWzKyIrxsGRhqVh2IPnfASYMGDAR5hmCkoFZvZiQCPO4B39sLos/mWIH0dVv7zMQBt5qz8sNcGAu8I+0P8p/cY9wcI+0P8p/cYMBrcGDBgDBgwYBR6j4ycuiFdNvIEt70iwd2I7dtvn7d8Zvifplc0G+kSSTAkNpBEdMtldLJ1BNzS2Rve5xs87kUlQpIoZTVg/I2O3zGKR9NQmtXMahQuWTYHuPi8gD9BgPmjeggFVXyp0KtBRxCTvuVVRp3uR3FEH7Q42/D84+UTKZdgpIhGtOZrl1Bfu/xDVY1Hb57bsZ+ExQK0sURZo1LLGrNRIU0FWyAasCh94++FsedOYdWJS4mHSobUHKdOvmKCKWQkCvvd9tw9kkE2ZLhJE0RhKZXXVqJNn7rhaoEXRLfLHOczSxvGbCya1CgkKWBZRIu5FjSST7VfjHz/Pf1FrfmSPrJaxqzB31UdIogURQI9sPuGcXyMkQyWTbm6QGCUzFVEgbmXKADTMCN9r7UCMB9MGPcVMjxASA0CrD4lNWL7diQQfBBrv5BGLROA9wu9Q5VJMtKkt8sodVC+kbkEHuDVEexPbHsnHYV1W9BSQxpqBHe2qtvxwr4x6iVoWjj1rmJUblRkKGYhSbGo6SNt99r96wGHXhixZlJosi6yompF6pAZTsCCJt0u9wDViwQFOGmfzE+ZdEf6RGpfrRo1KtFrOnkhDYfTtqoj4iTsMV/TceZA5piygUROijLp1MxdVaORX0kadDD4723vzJk/WWSibXlMxlhqFNz5ig0oNgihbTqKglwCQPNbBonDaFafmRoB9aw6N6qgVJai5rpAu+9d3mT4ZEvWg1XRDFi9CjWksTQpj2/iOFXAvUUU+VV5JI5NZZTQB1UaICoWDUCtlSRv8APFibixICwroAHxyIVUAeFWwT+dAD9MA4eQDuaHzxnfWswMC7/V8xBJTlbRyVAYgixqZSRe4Bu+xTwf0hZYTKrZlJ0ZCSyvDpV9aBFXqVrIb4d+49mqv6gz+e1ssOWMsLE2JHA2Ok6WSPUxF61I8qKPcjEeWnelqb1uNbZrOpiUzZCMgAxodIoAopoDwLGw+QxD/UkINrGqN4eP6th37MlEdztdb4U5DnRPzJIORCAVfQ0rJZK6G0T0yBeoEqCAGW9heHedzyRindUYg6Qe5rzXcgedsc65XF5HCzRjraZ/Exvz/F5jyY8te0wr5QZmaSTLyOjZdFppKHNcSDpQ6SNNKGBYAFg21HF4emwD0TTou9rr17HsF5wfTRveiTZBvarPp+ALl4yFKs6iR9QOouyjUz3vf7AACgAMMMdDwVvXHWLzudeZUl5ibTMemf5ckbqkmlwwbRKuxOirEiVStTXakg0fh2GJsX+JZBJV6lLMoJQqdLq1fcYdiaA9j2IIwk4dntarq1B9AJtGQMRQcpqAsB9vltt2xM1XDhXFwudQB9KY1XeJT2AG1nbsP9ffDTBgKeWykqsC85dd7XlqtnxuN9vb3xcwYMAYMGDAXuEfaH+U/uMGDhH2h/lP7jBgNbgwYMAYMGDAGDBgwCXiHqaNNSqyl1JUlm0IrAb6mb2sbLZ3wlzHW4P0hRJIB1qiqSjHp0kXsa6dRbtt5B14yyai+ldZGktQsgHYE96snbFV8tDDHISqrGbdxpsH3JG97ePlgM287w2i5aeYD+01IdRIBJYuwPckdqFCqFARSeolVtLwzRsdIXmKqqzOWpRKCUBpSxsj8ztjQwcEyrgNGijvToSp2O4tSD3FEfL5Yo8WySoAnOcl2CiMlfhPxE0uogLZ3NEgA35BpwrKFFLPp1vROk2qgDZQSBYG5uhZY9sZf11x2YwP8ARFjl5ZJYO5GsBSCYwhttDlflYP8ADjjjDzXyyJJY5aiTTMIAnQdSkogGokDTdg/D37pBw3Q4R4beOJ52GYdJwyarYVHF0W5JBTsTZVgSMBzmc/xQRiJUyLcwFAee2scy/ulzWkE+T8O/bEvFoOLSALCkGWVWtWizHWAAQitalSACLFUSvtWHHCOB5cxiT6NEpcmVQY1LIrnUgJruAR27bAWADjjNeuslHI0b5hQ6sUYaJDTBgCCVQjZjX42MBHw70i+XZeVnszyxJzDEUh0PbWwOmMEaq3r3w4Xg0PiCHt/cp2/y/M/rhUPXmRIsZlGuqCh2JskAABbJJFV77d8Tx8NgzIEyPMVc61KyyItjpDKu23Tt7j5HAdQZOMZvoRU5cFHSoQfWSdNBavZJLPYWB3w2wpjjdZssJXEknKmDSaQgbeI7KvY7D5UG8nDbAVf6qh/uYf8ApJ/44tY90H2P6YTZrK5tXUJKzI7m25EZ5S0SpJJBYdl2F3v8iDSbLq6sjgFWBVgfIYUf9DhfwHI1l1KoqTaDG0ixgEvEWQsaG41qXon72LbQSGEoJPrShUSBQvWQaYKO29bA4xkvA4s0Uly30i1jiuOGeJYopFUsEYyg6pLYkmm/xVqOMaGnHBZ3aPnz8xUfmARxmElx8Ooo26i/hrfzhrjDP6K6mMjZ9tQIJTMQyCiSzbUjDqZm2BP3QaoY0eV4nHHGiKuZcKqxqfo0tsUFV8CjVQs7Ad8ZFvi0rrBI0bBXVCwLLqHSLOw9wCPxI2PbClGLuHkcNIVICigqgkFgosk7qLJJ7eO2J0K5t5VLy8lQi6F1Q2WVjIJLAckUBVivzxHxPgaxxIMvApIkUsVRWmoWdSuzKS+qgSzHZ22PbASYMcQzB1DKbVhY/P8Ab2rxWO8AYMF4MAYMGDAXuEfaH+U/uMGDhH2h/lP7jBgNbgwYMAYMGM7mePZlcxJGuVdolMQSTcBrkUTnsdkSRWG3Vok9sBosGMpl/VmZpQ+Rm1fU6yAQoEqMZCtqb5ZUKQTuWHbE+S9Q5lnRZMo6BioZgWKpYbVZ0WaKqBsBvuRtYcSZ+ZsxOokMaoQF6UPcb2hF0NiG1C9XbbHmcz8phkidHct0pKoTs3YsoawV3sgUdIO14ccV4WJUNHRIKKyAAkEH8rB7EXuDhPlM1zATpZSDpZSpFMPiAJ+IA2LFjY+2A6dHAdY5CgfVYI10Xu2TcFTZvvXyGI2CQozBQoA30Judx4UWd698WccTRK6srAMrAqwPYgiiD+IOAzHFPTmV4m/N5k1xqIxptF7l1JWROrdrv5YTD0VBEzpPNMrkh43E7IGRAC8hY6m1K7SMwBsBgdx1D6BDEEVUUUqgKq+AoFAD8AMQcQ4esyaXLAA6rUgG6I8g+GOAr+m4ETKQLGxeMRgK3+HxXyHYfIYnm4RCzFmghZj3ZokJNijZK2dtsIs3wAwhNE2YddQVIOcyGxZCxsoIFBfvKAFDEsAMOMpwcRuHEs7UCNLyl1N1R39qNfjgJE4NACCIIAbuxDGN/e9OIouJqRpy8bSBbUUvLjUoaZS7CgVIoqASDtXemOE2bzEkBm0x8xpW1xbgBnKopiN1TAKWUffFi9QNhXkzjyMjjMZMhWDpEJASSUKaOZt8Sux1aNm0iiLw0ynF0YkNcbiTlaXKi5AobShDEN0kHbf5YyWTfNo8jDhaszvrUuy+4FKGJMagAN5CkVva1a4pmc28qlOGJNrjRS0r1RZTrR11UNLGtVE6SaOAsN/R7l9ZdZMwjnWSyyLvzS+v4kNWJGUAbDuAGtjLwr0HBBOs6yTu63XMkDDdSu9KD8J7XRIBIJxPl82YDFEOZIGQBYDpaeNgOkHSANBAI1ORpIG9E1bh4/C6hlLsD/DFI1N5RtKkBxvaE2KOAZA4W8FlFSRqQyQyGNCDfTpDBb7WhYoa/hF0ccZniAkCJGxQu/LYkFHjARnbpYWrMqkKSKF6t6GGMEKoqogCqoCqo7ADsBgO8GDBgKOfjzDsqxuscekkyVrfWDsoQ9Okg2Td7frZy0bBQHbW3ltIS9/4RsNtsS4MAtl4EhJKvKgYlmVH2JZrYgsCUslr0Ed/FDEcfASdpJnkXygVYwwvbUy9Z2q6YA+wBrCketpv/rc37fC13pJ2HKraQBDZHxBhYupsj6vlknSI5DNRo76edICqqNN6mGjbfpokb1vgGR9Ox30NJEvhImCIp91XSR4+E2tknTe+KWYy/KnjjV5GDRuxEjavhKgaGI1E2TYs0CDttehwi4pm1klRYwzPC9O4oIqunXGTfUxGg6QDRC2R2wHeDBgwF7hH2h/lP7jBg4R9of5T+4wYDW4MGDAGEnqL02M3y7kKaCTsAe9dS38LrXS/3bOxvFnjfEjCI9IW5H5YLXQJBIsDdtxVCu+5Awv+n5iy1xAAikAJDChdsaKkm6qwNrvAQzek5mus/mFsTCwb+2PS25rVH2WqA2oLvbHg3B5IXkZ8xJMH00r9lKiiV3NatrAobdsSR8fj21h496616bPbrW1rcC77nDIHABxnOQYm5Z86mRvDAsSR/Mt9vaj71pMZv1JMWmijjZRJHUrKSLMbNy2FHxpLm/4kUecBW4tlJJYikUrQOSp5iiyAGBYC/cAj88IR6c4h03xM7d6grVQA3OqxYXUT3DO9eMarBgKPBcnLFCEnl58gLEyURYLEqNyfhBC/li9gxkPUnFHleSKGA5lYrEsIcxhvq7bmNfglVVPLFmN6VGAaJxRHl5oWV40jqMiFz1uSXoVdmNYqaqpzvucMcnxOOTYMA4+KJiBIhuqdbsb7X2NiiQRjCw5+aGKKf+rIV2j0SPMWfqXoLSeW0hR+fgDEXHfU082lZeHq0kUjRmIzeZFQIEoamY3IvSDoOg2GogPpDmhbbD3Ow/U7YVZtWzDPCCEiAUu4IZpFdSV5exCCweu9QZNgNmws4PlJ2jDy8PiWazfOzGtme9pDcbCz77N2AGkCoSkrSXkpsnlllVdUWlRKJFUl9Q0HqBcjTX9mD95sA7bhUWsGeTmyEFUMrKrKDuwi5YTSTW7L1UoF0BhVm8yBMsI+lZmO3V01X9YsaugDdJZeWXsBiGKi7rqqZ/05xBq5ubyrgL/bQIwViu7r9UNgd6PfSLPjFvJ5bLATzyBEgQL8OoRoyIOZLEO621VJpBKqGGxJILv6lfXIE/rGOKSTmGOOMIF+LZCJbGzVe4vSapQMeQcImm0HL5/Nu3djKrKkbADVqo9TFkHQCw6mPwnHvE/VGTPL/wDmLKL1lMxzCpUK4VgiQjmEOOzX4PscXMp6sOtYY5ckx2RVjTMlQdbIFGlKFujUL2Ck9t8BZyEXJaI5sfYRcqPMSlGt9R1Eyd7KCMKzBdX1g+I0XsfEImrTLGdRoVIu59hvufl3xTyqtLJchBENJSlgjTimdwCdwoKBdV0dZ7gHF6fKI960RtWxtQSfxNX3A/Ch7YCGfiihjHHUs1kcpGWwQP7Qk1GB5LfgATtivBmswY1l0JIjLqMSBlkAr7pdiJGBsFTo3Gx8Gxm+FRyZdsvRWJl0kIdNC76SOxve8ZDiXoSDLgGMZh1elCCU3zr1IWOxIZ1FlSrA1pO9KG3y8wdFdbKsAwNVsR59j4I8EEYkx8+4JkIIpIpQJ1aM1N9YmhZjSlguo7EuyslWQwYDUptxxfi+fB5mWgiMGvlXOroyyI5V2bS1cs1QbxdntgNTgwn4fxORbObfKjUyLGYDIVtvus0nTqJqqPn8MWspnRNnGy2pVCKGfc63JAOlK7KAeonq9uxOAlzGbC2AVtRbkk1GtE6noEi6oDub9t8I8tGTI7W4XWx0spUMXYszKD9yyNJPUaNkDpxrEzuUyy6FeJe/TzAWYgE0STZO/k+cZfKQaQTVF+ooPhUkbhFoBQO2w3qzveAnwYMGAvcI+0P8p/cYMHCPtD/Kf3GDAa3Bgx4xob4DO+rInkaFY2VeWTObVnJMYAVdKst2XO1jdRhfwvjCyBUf6ufSC8LAqwOkEkKSemjY3J2N7qaoZn19lOfKZJdJ1rCqiOUnYnSDSEFnYuw030geQRhbxv11lZEEaTqhIEgkcPHy9D9LANExLWDt02CeoasBsiP/AH/vjmMyIKik0gdkZda/gNwwHyB28AYjyWcSWNZI2Do4sMBQI9wPH4YnwE6+o1QH6RUXamBZ1N7UDpHVe2mrNirxVRmYs7Agu16T3UAUq/kBdeCzYJolZSrAMrAqynsQe4OKCpNCKUc+MdgXqVR/CC3TJXjUVbsCWO+AZYMU8nxZJGaPdJUAZomrWqmqYhSRR1DcE98WQzFiqIXIAJoqoAYkLZY+SrdgfhPysO8UuNylctKQWFIxtCARtuQSDVDcmiaBresV+L8QmUcuJNOZbaPmq3JLKVJUyKKOpC2mtyRRAO2M9xj+teUUdcnJrUDRHzOYzBgSYxW4Ffl3JrYhpctwKNVUOuoqmjS0jyRqGXS6oshIC1aja9O3k4s5bIJGiIqjSm631EHe2trOo2bbubO++KvpzK5+VGObEcLbFSqbmxurKSQADVkHc6gCBTYnzme+j0J1YMTQMaNIG/xKFtgPcHcWO/fAc8ZhLZeVRp6o2U6jpGllprJ2HSTudvfGC/4OtkDxh4wQgLZgqK1MSpZolYhdR1AginYUWIrX5r1PAY2FyLakW8EgALbb6lq+q6Ox7Y0nE+DiaOMLIV01pkFMSpFGmPkjs3vRo4D5X/w9kMmkMkryxymjSSidUMTXqYrHuAK2qmJ3B3OJ4/WIbU4eC3Wnil5klC2MPM0oI1oBiG6V0MurwwceuczHlsuyMsJ+sjkjilfSlKV1gs10xIc1sTdiyDjNcP8AWOWkeNZMtlYEPeaPPLzAr/EWoBpCT8QNk7+e4anKZzLzpFycnFIZ0LhmijSKgFV2LEFiOpVoKTvRog1NLw9o3jAjy0AZgPpEGXW1aqRKcEKWOkBzYGkLVkYVzcZyjsn0XiAedXtI9Sya3kUgqoIUKG1W1HTsSVvfDbM+oYGkMErxcvTTvrdCJUkoqFChgBpLB9QqhgGzLyYW5aF+WjFUBtnYAmr3JZ28+S14zy+s8x03wzNgN3oE6e2zDQN92O1j4dwSwS5wb1AGEUemeQyPIqyadS6FdirM7EXSUCN36TY2vDrMThEZyCQoJIUajt7Adz8sBncr6unZwr8OzSKSoLlSQAWAdjS9k37Hq07WDeG/G30RiU2RDIkrAC7VDTUPJAbUL2tB274p5/1OoRuSrvIK0q8MyKdxqsiMkUCfHcYuwcfy7adM8dvWldahur4QRdqTfY1vtgF3DIIZBFlhyHbqjY6RKYo6ZljVwCpYLS7n7pajjb5TLiIBFGlAAFHtQqv9L+dnCfgHCxreQsdIkOiLssZROWaUbC6YgdusnucNs7n4kIWWRELBmAZgpIQWxF/wjckdsAo4xkmjLSlY2jWgq2V0qSL0rRUsST7E7C8Us9w1cxIECFpYz8YJXlaj3ZgR3AsJve2wBvGkzSroIdl0GhUgBG5AA3IuyQN73IxHlwkZWJDChILCMCiQDuwXVZHufngKMXpCIG2ssBpQrUehe9KI6HckmwbPy2xTl9NzLWlkl9yfqiP0DAj9D/tpQG91/wAp/wDLHJRv4h/l/wD3/wBrAYv7xUgq47qwo/j8x8xY+eF0vqLLpWuVUBFqWDKGG/UrEUy7HqBrbvjd8S4Qs6FJQrDetiCL2NMrAixsa74zPqP0LCS2ZEBnlRVqPmuC2i6CtdhgGNexAoYDjgXGYXkpJVc6Cek6tgVu67dxgwp9HNwt52GWgZZuWWZRrkpGdb6opHT4lHm9j88GA+oYyHqf1GqZkZeQyIhjLmowVcA9QY7kLVCwKOogkY1+M/xJR9KtdmWPrI86j9WD+ADn8xgEknGcq6MyiOUqpbSYwDTSAHd1AALlST/zHtixw7g6ov1kaGRnLtaq2k9lUHTQ0RqiCgB0Y54pmOZNHl2Zijo5kVQWuq0pIf7NGXXvsW0gAi92hwFSdGjjAy8SMQQBHYiWiTZFChvvVb2cVOC8XfMW3LRYrdQ6y6zqR9OkjSPnv22+eKuf4jn1mcRZWKSFSNDGUIzikLVb0KuQbgbhe++LnAM1mpFY5uFIWBGkI4e1Isk0xo3tV/rgO+N5GaVFWCf6OwbUXCayRpI0/EKFmye/SMJV9K57SVPFJSTfVytxtVjroHvt8PYgBgDjVnHEfCjmQpJKxBgaoHmhSD57JYqiOoE7VRwGXyXpWSGbn5jPMxKshYIsTEswO7sW1VVBa2AHtjXelsoy852Zm1uNLOgViqoBewXpvVQoAVt3w0y/DYozcccaH3VAp/UDFnAR5nLLIpV1DKe6sLH6HFfI8Hih+zRV2Avcmh2Fnev+w9sXcGAo5/iix9IBeQiwiiz3qz4UX5NeavCnOZtmjgzBWukF9JJCxyKNX46XCknwoJx5x4umYDKQA8axoTVczm2D37BWY7j2o9wXmVyKpEsW5VVC79yAK3qsBhOPepo0d4J8tNMi6GJCCRCaV7C7k6AwYmqGk4bel+OiR7VHSN2K02mjIYxJrQDcApdntq8WGOIPU+WzGVQtlnqFVFR6VOkggEBnOw0ksBR3UqNyuF2U9QaiTJLPIppo3TJspHkOCLuwSKIHnajuGv476fTMJ2GoURYtSVNgOPKmqIN/heMVxbILlSXOUymlmpwUUICdlZSY9SkjTa0Qa2Nmm2EPqUBFMkcgsDqWMlTYsGh1LfswFHY+LbSZdW7iz+mA+a5jhzhZTNlstIJ30IFKkqH2CoYodTLQZy13QJ2o2ZfgOYkoDiWajeOtaEAsLsd9XwMFXSy7GmO52V/6g4Y2WZ8xGAUCNSado5X2aWlHVqFBu1af8THFRFfLym3bMLKDpdh1ryrbSdCkMmhnYUAbUgXYwCjiHorNSRMhz8swZ1fQyWx0AjTGzyELYYnfuVS27k0o+PjJkibiWYk5kKzIHyqMVjJfTpLMeokEUe/TV7U2z/qSObLSASRqXShZkUjVWxDRjVt3Fi+1gG8MIclLu+UaJopCJAJVkYjwVStkQUKUDpKkYBDmPXWUtknzhljVt4xCo1kaKBKNTpb2F0jVobdlWi9yXqDL5nLTNlyjogplZQE3QMAy9iu9fMqw7jDUDSlyBQQtvpXp6RuQDvQF0DhPFLLmY1kjESKDcaMzhwwvSZCq0jLd8sq43O/bAbDg/DFy8QjT4bZuwUdbFjQGwFnsMQcX9Mw5l0eZSWjWRVIYrQlXS/byV2vE/DeJrIgsqJABrS90auoG6NA+a374mfPxjvIgIFkah29++AQzf0f5Rg4KyESF2b6xrJldXej3Fuinau2OOOcHyU98+WzyTAdM1EoWDGwm5NqPcd9t8T5rN/SBe4i3pbrmD+Jq30nel8g2e4AEUD4QB+AA/bAd+nhloeYsTsDLKzlJXOrWwHwq+4BGkgfP8sPtWM5JArXYG4o++xsb99juPY4iGU2rmTb9/rn3Pud6BvfprAaPMZxIxbsqD3Zgv74W53jSspWA62IrmLuiWO5bsT7KLN1dDfFJIADZJZv4nJZvwBPYfIUMSYClwL09HFKXvW/LEYbQkdIpG1RAXdCyb+Fe1bmGmT+L8v8AcYMA5IwrzPBbYskhVmbUwYa1baqrYihVUwqh42wylegTuaF0BZ29gO+PnmV9cZtlBKp90knJ5sE6vAAsdwReoVYP4g9GTfLvpcqyzO7BwCp1kAhCpJHwKaN/crFjCocXadDLI6qsUwMalJICysjqFZpwNTkG6A02KvewyyaSTIHjVdDbqXeiR/EVUHv4F3tvXbAd4MeSxunxxkDyyHWo/GgGH+U/jjjL6pdoQNviZwwANm1qgSwrcGqsX3rAQ8RYctl8sCFUAsSRvQUAk+P1w6z3F+VEshikbVVoq6mWxdEDyO340MccG4W8ZdpWV3Y7FQwCxj4UGonsbO1Xe94ZlbwCPjqzk/Vs4jK0DGLdZD8LMvdluuxFedrIlyuQnEySGS1aMLLGWJAYLsUFV8V+x799gGWZziRgGR1QEhQWIFsewF+dsRNxeEKGMselqAbWtEuLUDfewQR7jAW8eHFaPikTC1kQj3Dr8vn/AIl/zD3x6c8h7SJfYdQO5JA8+4Ir5HAZCPLp9FfovoeNiqjUwQspqjtvqbTtRJ2GNpl70jVRahZHYmt6/PGUy2UYxrGwiWMCNGuUWeqpK02CrEMo3BJJxpI+JxF2QSIXQhWXULDMLVT8yu9d6wE+Yj1KVIBBBFHcG/f5YRcQ4Y8Wl4eY4Ap42ldiQSOpQ2rqFE/OzuMPo5QwBUgg7gg2CPcEY7OAzEbrIgNGjvTbEEHzR2ZWHg7EbHE+W4s6MVLc6hejpEii++1BhuNqB3He8SZ/hqxMrpqCs2lkB6OvswXwdent7nbc4i4Xko5YmhmQM62zE0bMhbrQ9x2IHkaR3oHAT8f4ipyMsqkFDGeregOzEgb7b2tXsR3x8rzHqyJoFimfMBE+KePnJLudQpjCFWqC0SNrB3rH1rIcHKxukxEmtrPcCgqgH3DHSGJv4iTeMDxn1FmYpQk0GZlWN2Iji6jJoYNC79FlbFbUCVBPbcI4vS6Sos5zGbSLRrEkubZm0sLBZQAFIv7zGuxG5GLeR9LQRFHU5nMLPsq5mbXGDJTKzLKAQTXtfcUTQNaf16zpIDkM6BpIvSbN6gK6D1bWAdvcjzochwjK5wic0rbLJGqqAz1vdrrFqSK2O/YMNgpjghEQuMR8wsq5VZMxEpK3YtG0JrAJ+EL1Vv3xxwviYVCgWW1OqWYRFwzstvoCWNRICqpAFaTVEXoOKZB2eRpNX0eOIBIgA4d+5YpfVppaDDuLusJfTefBREVEjUJ4b4n2L6QBR7kncsNQBHsHefypkWPSk8jagfrhEESr3K7Fh1VoU9h+Zv5TKaVp+Wxu7SIRr8unU363izgwEeZLBWKBS9dIYkKT41EbgYW8L4lPK7Boo1VJGjc6pAbUfcDoA43XqujZ7eW2C8BVznFIoiglkSMuaQM1ajY2X3O4/XFP/i7J1f0vLkdtpVPmvHz2/Ej3xdz3DY5gBKusC6FsK1LRI0kb158dxRwuj9GZNW1Ll1U2GtXkXdW1A0rgbOA34qPYYBrlc2kqh43V0N0ykMDRo0RsdxWJcRZbLLGiogCoopVHYD2F4lwE+T+L8v8AcYMGTHV+X+4wY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" name="AutoShape 4" descr="data:image/jpeg;base64,/9j/4AAQSkZJRgABAQAAAQABAAD/2wCEAAkGBhQSERUUEhQVFBQWGB0XGBUXFRsXHBoYFxcgIRgaGB0YHSYhHSAjGhgYIC8gJScqLSwsFx4xNTAqNSYrLikBCQoKDgwOFw8OGTAkHiQpNTUpLTYpKTU1NTU1NTU1LzU1NSovNSwvNS0qNTU2LSosLzUpKSwpLjUsNSkpKSw0Lv/AABEIAMABBgMBIgACEQEDEQH/xAAbAAACAwEBAQAAAAAAAAAAAAAABQMEBgIBB//EAEAQAAICAAQFAgIIAggGAwEAAAECAxEABBIhBRMiMUEGUTJhFCMzQnGBkbFScgcVQ1NikqHBFoKT0dLwJFXhVP/EABoBAQACAwEAAAAAAAAAAAAAAAADBQECBwT/xAAhEQEAAgICAgIDAAAAAAAAAAAAAQIDEQQSITFBYVHw8f/aAAwDAQACEQMRAD8A+3TzqilnIVVBJYmgAO5JPYAYV/8AGGS//ry3/Xj/APLHXqxCcjmgASTBKAALJJjagAO5vGE4zxNHy8yrzCzRSKBypdyyEAfB5JxW83mZONakUxzbt71vx6+p/YT4sUXiZm2tPpwfHurCrjEMrLCYBZSRWZdejUmhgRdHyVNfLCfMcKz51KsqojLNWkgEM7ymMk6b2DQ7jsVb3vFrFd/LyzbXw1t4LxmTl+IW2lkoJaamBJcCGkeo+xKzgsP7wGthVrhWXzi5g851aHlgCqsyAJbVpFWeZtf8P5Onj3B2+j3BgwY0bjBgwYAwYMGAMGDBgDBgwYAxWz/EEhQtI1AfmSfYAbk/IYsM1d8YX1bmXnUOCFgjYEVu8r8wBOWKIJJHQDYbUDY8BAePTZjN9AQdLBNZYhUu21qoBD2I1J1dJNUbNEnA5XM0u0crv8PM1KUQJyyraTy2WRGdTpI6jqU3s44ZleVBHH20IoIBJGquo2e9sWNnckk+cWcAliyrZheuaSg4EsDRxDeNgeW2gbXQJIJDqw2AIq1x3LNJFSjWRJG5SwNYSQMVtiB4vc1YGPcqNOYmX+MJMP8AKInH5cpD/wA+L+AQ5fMBxYvYlWB2KspplYeCD4/cEHEmK+UJLTFtnM76h7EUFA23HKEbX51Y8y8kmoI6qxJpWDBNfegFc0G+RajuQfACd4wdiAfxF/8Av44t5PijxMp1sY7AdXYv0nYsC1sCO9XVA7Yrsjg0YprHcclz/qAQfyJxLDlSQZHDRxIQzFlZSQpB0KGAJLEBfz8k4Bt6i4M0n1kdFglFCSuuja04PSQbokHvhD9Keblu76qTp6QDT6T1kfERQqgv4Y5zIeVi7O8cjMGJRyNIBHQKNfCNJNeWPnHsEWhFWydKhbNWdIqzVC9sB3gwYMAYMGDAXuEfaH+U/uMGDhH2h/lP7jBgNbjyse4MB4Bj3BgwBgwYMAYMGDAGDBgwBgwYMAYMGDAGDBhZxjjKwAAldbAlQxoBVFu7HwqjufmB3IwEfqbMssQRGVXlYRBmrbUCSQD8RCg9P7d8Zvh/C05prW0eXIWMPIz1MVOtgXJJKRuka79NuBuScR5TNwKTmZJQ7znUjaHk6IwRqjTSXVL1Ma2GoDURRxe4BGwy0eu9bAu5buXdizNuBVkkhaFAgeMAwxzJKFBLEKB3JIAH5nHWIJ/jhsWOcuwFns1ED2BIJPhQ2Ar8mUS87kycsxhGJ0WulyysoDEkEO2oVY0rsd8XlawCNwdwfkcMuJ5/RSLRd77gkBR8TECr7gAWLLfjjOy54QcuMq7jRQZQCSUoVpBDE1v0g0B+eAq8SULmU0iuZG5f2PKKBCP8XXpP+ED+EY9IvY9j3x36jy1KMwtl4AxI1ABoiVMy7ir0oCp23UC6JxxgH3CuJaMlzZCz6A5YfEwpzSH3IGkX8rvziGfjsMyGOUSRE0fgL0QbUgoCNmA2P6UcKsvO8bFo306gNSlQytXYkHfsa2I2A9sQBdxpRYwAQwWR3DHbTpD/AAAANsPcDxgO1PfzRIvSV1AdmAbcA+3yPfvj3BgwBgwYMAYMGDAXuEfaH+U/uMGDhH2h/lP7jBgNbgwYMAYMGDAGDBgwBgwYMAYMGDAGDBgwBiHM5tIxcjqg92YKNhfn5An8sTYxfq7Ma81HGVeSNIy7rFrLgsaVl5bqVI99yQ5AGA8zHq+eZmGSVWABUawKDAt1k2OlgAFq99Wx0mu5+CJJTSNIz0Qzayb1LTABrAUmzpAA3/LEfBc5EwfRqpW0GSVut2AJZSW6jy9137aSBsLwy5y/xL/mH/fAUeGr9dmDQGl0iWhVIsSPpAHYB5XPzLfLDHC/hb9WYU9+cX/FJEUxkHyKUjbyhHjDDAQyZtQwQdUh3EakaiN9wCRt0nftscXYU5A5s1F2IjVIwTWptlW92JNEnYdI2AGOeAZdS8st6jr0KbvSqqupV9uvVfzwersoJIVVtWlm5bFaFLMjRsbPb46Bo7keLICtCjnrl+0bvtsoslUFeFs7+TZ9q9zEuhdRViLApRZ6iBdbdrxkMx6BykO4kzSCVhCVSYVUrikFrYFqu6nVSed7scF9KQwZmbS0rfUhXaWQNZc25+EbAKh9gXNAYBjmpWlhLOjcl1CvHRLr1FXrSLsGiG33WiACSIgrJK8Ttr0hWDkAEhywpgu1godwADY2G+OnmjCu5lP1bGSkKuCXYO0lAggKofUp2pqFncx5dWJaST7SQgkC6VQOhBfhQT/zMx84CbBgwYAwYMGAMGDAcAYMGDAXuEfaH+U/uMGDhH2h/lP7jBgNbgwYMAYMGDAGDBgwBgwYhzMxVWYKWoE6VqzXgWQL/PAL+M8cERWNKad/hTUBQo27WR0gKTQ3NUMR5PjTl0jkjUSN/dyagAAeohlVgu3sdyBZwm4VmDKZptVGVgNH92ESlU2N3Gq2G4DEjwRiXhsbZOLTGwkA7h0Ad2P+KMbsSQB0nwNhgNaMe45jNgXt8sdYDw4xfHcu0mb1ZeVQ4QgsU1BSpord0SSTtVim3ugu0OMguXvNyyMIw4tdPLpwNXSwa+pWStwO5I26gQW570FlJpHkmR3kkAEjcxl16VABKrSgnSp6QO3tYMEX9GmRW9MTi9qErUekr27fCzL+DHD7iVmPSpkDMQF5VayRvS6tvG5OwF3hBneA5hHJ5mZdsxGYVRihKrqQM7su0YCsxtexPkncOU9T5PJalmflF3cr0Ow5cUhhiAKggDTFsB8z53kH9JeQFEzMB84ZR2Fk/D2Aqz8xhjPnIUUOY41y40IrGM2UIOgxroNoLqvme3mjm+OZUAcpsrqvUS8TVsDRGhL17n8LOA03priiGONNwHGqJvEiMNakeQdBBKkDsa2GLnqCEtDQsgPGzAAk6VkVjQXe9vF9u2M5wKV8wwFK0WvUsqFAqBAPq0BOr4gRqrYNVe2klRhYuQgeR+F/7f64DKcVzyuQqpPJobVrgQSDVpNiww0sLrf3NgjbEvDc1AyWqFO8AQ/GQlAqFQk9+nbe1o9hh1m+GxK/NZ2FjSyximkct0Fig1kruNj2u9hjP5H1ZloB9THHCruxt1l1MdZDM5WOh1Kb3atsBHxDJuG6lm5FrzJJaFlSWij36jGrDcte7KAa1XVzfqCGN9DMdWjmdKM9qG0mioILWD0jfbDfP+onnZEUaY3jaRikncFgqWdIIDU+wIPSfA3pQ5CNJDIq05XSWs2Vu63NeB+mAUn1xk/71vP9jNtXk9Hb2w2yGfSaNZIm1I101EXRIOzAHuCO3jFnmn3P6nHOA9U0bwi4d6USHKzZYOxSXXbaQCOYgVq8eLH4+cPMGAUy+ng2VfLl75hdmfQPiklMjEKDVBjsL8C7xNnuDiXkW1GB1kB0KSSor5Kt+aU99q2IYYMBXjyQE7TXu0aR6a2qN3YG/nzCK+WKvAuC/Rldea8utzIS4Ap2+0I0+GbevG+5vDLBgL3CPtD/ACn9xgwcI+0P8p/cYMBrcGDBgDBgwYAxDNm0QqGZVLmlBYAsfYX3OJsZjjHXmlSVQFCMIrAPMDgcwWd7GkHSB2ANnsAv8V9SpAWBVm5al3IoBQBdW1AsRuFHej2xUk9TiWD6kOs0h0IrIymztq6lGwG5PYecK8/wItIkkSxs62Pr9cgW60Otkm06gF2FSNuvcxS515o4qWRGcMjnQwZZCArInUNRLBtw1BVu+2Am4ZHJFE4IWapG0iPShKhqb4qW7DMLbe6LXvhn6dhLktM1ujdKadGkMOlmWzZI1AGyK7UdWK5EyyBGEJrdyutaVr0aAQQTsQR227jsLvDG/wDkge8TE/OnWr/DU3+Y4B8MGDBgDFLPcJSVlY2HUEK6mmAatQvyDQsGxsPIxdxR41njDBLKASUQsAAWJIHYAbn8B3wHCZaLLgubLGl1MSzMfCj8/uih8sL+JTLIsEy61LnQNx8DdTaqJ3pNiDYYj54wI45GmuSUZ9XVDUi5XMxnXrey/hgV5Y386sfQopkzGRR4QY00pIgk6SBGQQG3NClq7OxvAUYuHIqkLYJXTr1FmoChuxJ7AbdjWIMzlNGXSJHkXSY40ZWIb4lUWVrwT8vlsMU896sEThfo2ckUor8yPLs69QvSe24FX7avxqbO50yRQ8sOjzFdIddLoSDpLqexVuqv8BwGwyuSSMUihRv+pO5JO5JPcnc4nOOYkpQBdAVubO3vhb6m4kIMuzltFlU1+E5jhQxPgDVd+MAjznBszmklBkaFrZQVIRrDEBkKraAoTTMSTd0NsZc8DNEPn+JRUzI0oeQxWrFR9Y+wBIstVWQNQ83cr/SHko2DQMVBoMpjZVYMLUswBpgT8TDw4PawxyOfzDOqywwxiQNI0Zl+sRS1P0iw66iarajvRNYCjBw1stOUeaWcyoH1yUWBjYhg1dlPMXT+DDxi9iLifC4oNEsUSxqp0ymMafq2UgawNmCyFDfdRdbasTEYDzBgwYAwY8ZwASTQAsn2A7nHGWzKyIrxsGRhqVh2IPnfASYMGDAR5hmCkoFZvZiQCPO4B39sLos/mWIH0dVv7zMQBt5qz8sNcGAu8I+0P8p/cY9wcI+0P8p/cYMBrcGDBgDBgwYBR6j4ycuiFdNvIEt70iwd2I7dtvn7d8Zvifplc0G+kSSTAkNpBEdMtldLJ1BNzS2Rve5xs87kUlQpIoZTVg/I2O3zGKR9NQmtXMahQuWTYHuPi8gD9BgPmjeggFVXyp0KtBRxCTvuVVRp3uR3FEH7Q42/D84+UTKZdgpIhGtOZrl1Bfu/xDVY1Hb57bsZ+ExQK0sURZo1LLGrNRIU0FWyAasCh94++FsedOYdWJS4mHSobUHKdOvmKCKWQkCvvd9tw9kkE2ZLhJE0RhKZXXVqJNn7rhaoEXRLfLHOczSxvGbCya1CgkKWBZRIu5FjSST7VfjHz/Pf1FrfmSPrJaxqzB31UdIogURQI9sPuGcXyMkQyWTbm6QGCUzFVEgbmXKADTMCN9r7UCMB9MGPcVMjxASA0CrD4lNWL7diQQfBBrv5BGLROA9wu9Q5VJMtKkt8sodVC+kbkEHuDVEexPbHsnHYV1W9BSQxpqBHe2qtvxwr4x6iVoWjj1rmJUblRkKGYhSbGo6SNt99r96wGHXhixZlJosi6yompF6pAZTsCCJt0u9wDViwQFOGmfzE+ZdEf6RGpfrRo1KtFrOnkhDYfTtqoj4iTsMV/TceZA5piygUROijLp1MxdVaORX0kadDD4723vzJk/WWSibXlMxlhqFNz5ig0oNgihbTqKglwCQPNbBonDaFafmRoB9aw6N6qgVJai5rpAu+9d3mT4ZEvWg1XRDFi9CjWksTQpj2/iOFXAvUUU+VV5JI5NZZTQB1UaICoWDUCtlSRv8APFibixICwroAHxyIVUAeFWwT+dAD9MA4eQDuaHzxnfWswMC7/V8xBJTlbRyVAYgixqZSRe4Bu+xTwf0hZYTKrZlJ0ZCSyvDpV9aBFXqVrIb4d+49mqv6gz+e1ssOWMsLE2JHA2Ok6WSPUxF61I8qKPcjEeWnelqb1uNbZrOpiUzZCMgAxodIoAopoDwLGw+QxD/UkINrGqN4eP6th37MlEdztdb4U5DnRPzJIORCAVfQ0rJZK6G0T0yBeoEqCAGW9heHedzyRindUYg6Qe5rzXcgedsc65XF5HCzRjraZ/Exvz/F5jyY8te0wr5QZmaSTLyOjZdFppKHNcSDpQ6SNNKGBYAFg21HF4emwD0TTou9rr17HsF5wfTRveiTZBvarPp+ALl4yFKs6iR9QOouyjUz3vf7AACgAMMMdDwVvXHWLzudeZUl5ibTMemf5ckbqkmlwwbRKuxOirEiVStTXakg0fh2GJsX+JZBJV6lLMoJQqdLq1fcYdiaA9j2IIwk4dntarq1B9AJtGQMRQcpqAsB9vltt2xM1XDhXFwudQB9KY1XeJT2AG1nbsP9ffDTBgKeWykqsC85dd7XlqtnxuN9vb3xcwYMAYMGDAXuEfaH+U/uMGDhH2h/lP7jBgNbgwYMAYMGDAGDBgwCXiHqaNNSqyl1JUlm0IrAb6mb2sbLZ3wlzHW4P0hRJIB1qiqSjHp0kXsa6dRbtt5B14yyai+ldZGktQsgHYE96snbFV8tDDHISqrGbdxpsH3JG97ePlgM287w2i5aeYD+01IdRIBJYuwPckdqFCqFARSeolVtLwzRsdIXmKqqzOWpRKCUBpSxsj8ztjQwcEyrgNGijvToSp2O4tSD3FEfL5Yo8WySoAnOcl2CiMlfhPxE0uogLZ3NEgA35BpwrKFFLPp1vROk2qgDZQSBYG5uhZY9sZf11x2YwP8ARFjl5ZJYO5GsBSCYwhttDlflYP8ADjjjDzXyyJJY5aiTTMIAnQdSkogGokDTdg/D37pBw3Q4R4beOJ52GYdJwyarYVHF0W5JBTsTZVgSMBzmc/xQRiJUyLcwFAee2scy/ulzWkE+T8O/bEvFoOLSALCkGWVWtWizHWAAQitalSACLFUSvtWHHCOB5cxiT6NEpcmVQY1LIrnUgJruAR27bAWADjjNeuslHI0b5hQ6sUYaJDTBgCCVQjZjX42MBHw70i+XZeVnszyxJzDEUh0PbWwOmMEaq3r3w4Xg0PiCHt/cp2/y/M/rhUPXmRIsZlGuqCh2JskAABbJJFV77d8Tx8NgzIEyPMVc61KyyItjpDKu23Tt7j5HAdQZOMZvoRU5cFHSoQfWSdNBavZJLPYWB3w2wpjjdZssJXEknKmDSaQgbeI7KvY7D5UG8nDbAVf6qh/uYf8ApJ/44tY90H2P6YTZrK5tXUJKzI7m25EZ5S0SpJJBYdl2F3v8iDSbLq6sjgFWBVgfIYUf9DhfwHI1l1KoqTaDG0ixgEvEWQsaG41qXon72LbQSGEoJPrShUSBQvWQaYKO29bA4xkvA4s0Uly30i1jiuOGeJYopFUsEYyg6pLYkmm/xVqOMaGnHBZ3aPnz8xUfmARxmElx8Ooo26i/hrfzhrjDP6K6mMjZ9tQIJTMQyCiSzbUjDqZm2BP3QaoY0eV4nHHGiKuZcKqxqfo0tsUFV8CjVQs7Ad8ZFvi0rrBI0bBXVCwLLqHSLOw9wCPxI2PbClGLuHkcNIVICigqgkFgosk7qLJJ7eO2J0K5t5VLy8lQi6F1Q2WVjIJLAckUBVivzxHxPgaxxIMvApIkUsVRWmoWdSuzKS+qgSzHZ22PbASYMcQzB1DKbVhY/P8Ab2rxWO8AYMF4MAYMGDAXuEfaH+U/uMGDhH2h/lP7jBgNbgwYMAYMGM7mePZlcxJGuVdolMQSTcBrkUTnsdkSRWG3Vok9sBosGMpl/VmZpQ+Rm1fU6yAQoEqMZCtqb5ZUKQTuWHbE+S9Q5lnRZMo6BioZgWKpYbVZ0WaKqBsBvuRtYcSZ+ZsxOokMaoQF6UPcb2hF0NiG1C9XbbHmcz8phkidHct0pKoTs3YsoawV3sgUdIO14ccV4WJUNHRIKKyAAkEH8rB7EXuDhPlM1zATpZSDpZSpFMPiAJ+IA2LFjY+2A6dHAdY5CgfVYI10Xu2TcFTZvvXyGI2CQozBQoA30Judx4UWd698WccTRK6srAMrAqwPYgiiD+IOAzHFPTmV4m/N5k1xqIxptF7l1JWROrdrv5YTD0VBEzpPNMrkh43E7IGRAC8hY6m1K7SMwBsBgdx1D6BDEEVUUUqgKq+AoFAD8AMQcQ4esyaXLAA6rUgG6I8g+GOAr+m4ETKQLGxeMRgK3+HxXyHYfIYnm4RCzFmghZj3ZokJNijZK2dtsIs3wAwhNE2YddQVIOcyGxZCxsoIFBfvKAFDEsAMOMpwcRuHEs7UCNLyl1N1R39qNfjgJE4NACCIIAbuxDGN/e9OIouJqRpy8bSBbUUvLjUoaZS7CgVIoqASDtXemOE2bzEkBm0x8xpW1xbgBnKopiN1TAKWUffFi9QNhXkzjyMjjMZMhWDpEJASSUKaOZt8Sux1aNm0iiLw0ynF0YkNcbiTlaXKi5AobShDEN0kHbf5YyWTfNo8jDhaszvrUuy+4FKGJMagAN5CkVva1a4pmc28qlOGJNrjRS0r1RZTrR11UNLGtVE6SaOAsN/R7l9ZdZMwjnWSyyLvzS+v4kNWJGUAbDuAGtjLwr0HBBOs6yTu63XMkDDdSu9KD8J7XRIBIJxPl82YDFEOZIGQBYDpaeNgOkHSANBAI1ORpIG9E1bh4/C6hlLsD/DFI1N5RtKkBxvaE2KOAZA4W8FlFSRqQyQyGNCDfTpDBb7WhYoa/hF0ccZniAkCJGxQu/LYkFHjARnbpYWrMqkKSKF6t6GGMEKoqogCqoCqo7ADsBgO8GDBgKOfjzDsqxuscekkyVrfWDsoQ9Okg2Td7frZy0bBQHbW3ltIS9/4RsNtsS4MAtl4EhJKvKgYlmVH2JZrYgsCUslr0Ed/FDEcfASdpJnkXygVYwwvbUy9Z2q6YA+wBrCketpv/rc37fC13pJ2HKraQBDZHxBhYupsj6vlknSI5DNRo76edICqqNN6mGjbfpokb1vgGR9Ox30NJEvhImCIp91XSR4+E2tknTe+KWYy/KnjjV5GDRuxEjavhKgaGI1E2TYs0CDttehwi4pm1klRYwzPC9O4oIqunXGTfUxGg6QDRC2R2wHeDBgwF7hH2h/lP7jBg4R9of5T+4wYDW4MGDAGEnqL02M3y7kKaCTsAe9dS38LrXS/3bOxvFnjfEjCI9IW5H5YLXQJBIsDdtxVCu+5Awv+n5iy1xAAikAJDChdsaKkm6qwNrvAQzek5mus/mFsTCwb+2PS25rVH2WqA2oLvbHg3B5IXkZ8xJMH00r9lKiiV3NatrAobdsSR8fj21h496616bPbrW1rcC77nDIHABxnOQYm5Z86mRvDAsSR/Mt9vaj71pMZv1JMWmijjZRJHUrKSLMbNy2FHxpLm/4kUecBW4tlJJYikUrQOSp5iiyAGBYC/cAj88IR6c4h03xM7d6grVQA3OqxYXUT3DO9eMarBgKPBcnLFCEnl58gLEyURYLEqNyfhBC/li9gxkPUnFHleSKGA5lYrEsIcxhvq7bmNfglVVPLFmN6VGAaJxRHl5oWV40jqMiFz1uSXoVdmNYqaqpzvucMcnxOOTYMA4+KJiBIhuqdbsb7X2NiiQRjCw5+aGKKf+rIV2j0SPMWfqXoLSeW0hR+fgDEXHfU082lZeHq0kUjRmIzeZFQIEoamY3IvSDoOg2GogPpDmhbbD3Ow/U7YVZtWzDPCCEiAUu4IZpFdSV5exCCweu9QZNgNmws4PlJ2jDy8PiWazfOzGtme9pDcbCz77N2AGkCoSkrSXkpsnlllVdUWlRKJFUl9Q0HqBcjTX9mD95sA7bhUWsGeTmyEFUMrKrKDuwi5YTSTW7L1UoF0BhVm8yBMsI+lZmO3V01X9YsaugDdJZeWXsBiGKi7rqqZ/05xBq5ubyrgL/bQIwViu7r9UNgd6PfSLPjFvJ5bLATzyBEgQL8OoRoyIOZLEO621VJpBKqGGxJILv6lfXIE/rGOKSTmGOOMIF+LZCJbGzVe4vSapQMeQcImm0HL5/Nu3djKrKkbADVqo9TFkHQCw6mPwnHvE/VGTPL/wDmLKL1lMxzCpUK4VgiQjmEOOzX4PscXMp6sOtYY5ckx2RVjTMlQdbIFGlKFujUL2Ck9t8BZyEXJaI5sfYRcqPMSlGt9R1Eyd7KCMKzBdX1g+I0XsfEImrTLGdRoVIu59hvufl3xTyqtLJchBENJSlgjTimdwCdwoKBdV0dZ7gHF6fKI960RtWxtQSfxNX3A/Ch7YCGfiihjHHUs1kcpGWwQP7Qk1GB5LfgATtivBmswY1l0JIjLqMSBlkAr7pdiJGBsFTo3Gx8Gxm+FRyZdsvRWJl0kIdNC76SOxve8ZDiXoSDLgGMZh1elCCU3zr1IWOxIZ1FlSrA1pO9KG3y8wdFdbKsAwNVsR59j4I8EEYkx8+4JkIIpIpQJ1aM1N9YmhZjSlguo7EuyslWQwYDUptxxfi+fB5mWgiMGvlXOroyyI5V2bS1cs1QbxdntgNTgwn4fxORbObfKjUyLGYDIVtvus0nTqJqqPn8MWspnRNnGy2pVCKGfc63JAOlK7KAeonq9uxOAlzGbC2AVtRbkk1GtE6noEi6oDub9t8I8tGTI7W4XWx0spUMXYszKD9yyNJPUaNkDpxrEzuUyy6FeJe/TzAWYgE0STZO/k+cZfKQaQTVF+ooPhUkbhFoBQO2w3qzveAnwYMGAvcI+0P8p/cYMHCPtD/Kf3GDAa3Bgx4xob4DO+rInkaFY2VeWTObVnJMYAVdKst2XO1jdRhfwvjCyBUf6ufSC8LAqwOkEkKSemjY3J2N7qaoZn19lOfKZJdJ1rCqiOUnYnSDSEFnYuw030geQRhbxv11lZEEaTqhIEgkcPHy9D9LANExLWDt02CeoasBsiP/AH/vjmMyIKik0gdkZda/gNwwHyB28AYjyWcSWNZI2Do4sMBQI9wPH4YnwE6+o1QH6RUXamBZ1N7UDpHVe2mrNirxVRmYs7Agu16T3UAUq/kBdeCzYJolZSrAMrAqynsQe4OKCpNCKUc+MdgXqVR/CC3TJXjUVbsCWO+AZYMU8nxZJGaPdJUAZomrWqmqYhSRR1DcE98WQzFiqIXIAJoqoAYkLZY+SrdgfhPysO8UuNylctKQWFIxtCARtuQSDVDcmiaBresV+L8QmUcuJNOZbaPmq3JLKVJUyKKOpC2mtyRRAO2M9xj+teUUdcnJrUDRHzOYzBgSYxW4Ffl3JrYhpctwKNVUOuoqmjS0jyRqGXS6oshIC1aja9O3k4s5bIJGiIqjSm631EHe2trOo2bbubO++KvpzK5+VGObEcLbFSqbmxurKSQADVkHc6gCBTYnzme+j0J1YMTQMaNIG/xKFtgPcHcWO/fAc8ZhLZeVRp6o2U6jpGllprJ2HSTudvfGC/4OtkDxh4wQgLZgqK1MSpZolYhdR1AginYUWIrX5r1PAY2FyLakW8EgALbb6lq+q6Ox7Y0nE+DiaOMLIV01pkFMSpFGmPkjs3vRo4D5X/w9kMmkMkryxymjSSidUMTXqYrHuAK2qmJ3B3OJ4/WIbU4eC3Wnil5klC2MPM0oI1oBiG6V0MurwwceuczHlsuyMsJ+sjkjilfSlKV1gs10xIc1sTdiyDjNcP8AWOWkeNZMtlYEPeaPPLzAr/EWoBpCT8QNk7+e4anKZzLzpFycnFIZ0LhmijSKgFV2LEFiOpVoKTvRog1NLw9o3jAjy0AZgPpEGXW1aqRKcEKWOkBzYGkLVkYVzcZyjsn0XiAedXtI9Sya3kUgqoIUKG1W1HTsSVvfDbM+oYGkMErxcvTTvrdCJUkoqFChgBpLB9QqhgGzLyYW5aF+WjFUBtnYAmr3JZ28+S14zy+s8x03wzNgN3oE6e2zDQN92O1j4dwSwS5wb1AGEUemeQyPIqyadS6FdirM7EXSUCN36TY2vDrMThEZyCQoJIUajt7Adz8sBncr6unZwr8OzSKSoLlSQAWAdjS9k37Hq07WDeG/G30RiU2RDIkrAC7VDTUPJAbUL2tB274p5/1OoRuSrvIK0q8MyKdxqsiMkUCfHcYuwcfy7adM8dvWldahur4QRdqTfY1vtgF3DIIZBFlhyHbqjY6RKYo6ZljVwCpYLS7n7pajjb5TLiIBFGlAAFHtQqv9L+dnCfgHCxreQsdIkOiLssZROWaUbC6YgdusnucNs7n4kIWWRELBmAZgpIQWxF/wjckdsAo4xkmjLSlY2jWgq2V0qSL0rRUsST7E7C8Us9w1cxIECFpYz8YJXlaj3ZgR3AsJve2wBvGkzSroIdl0GhUgBG5AA3IuyQN73IxHlwkZWJDChILCMCiQDuwXVZHufngKMXpCIG2ssBpQrUehe9KI6HckmwbPy2xTl9NzLWlkl9yfqiP0DAj9D/tpQG91/wAp/wDLHJRv4h/l/wD3/wBrAYv7xUgq47qwo/j8x8xY+eF0vqLLpWuVUBFqWDKGG/UrEUy7HqBrbvjd8S4Qs6FJQrDetiCL2NMrAixsa74zPqP0LCS2ZEBnlRVqPmuC2i6CtdhgGNexAoYDjgXGYXkpJVc6Cek6tgVu67dxgwp9HNwt52GWgZZuWWZRrkpGdb6opHT4lHm9j88GA+oYyHqf1GqZkZeQyIhjLmowVcA9QY7kLVCwKOogkY1+M/xJR9KtdmWPrI86j9WD+ADn8xgEknGcq6MyiOUqpbSYwDTSAHd1AALlST/zHtixw7g6ov1kaGRnLtaq2k9lUHTQ0RqiCgB0Y54pmOZNHl2Zijo5kVQWuq0pIf7NGXXvsW0gAi92hwFSdGjjAy8SMQQBHYiWiTZFChvvVb2cVOC8XfMW3LRYrdQ6y6zqR9OkjSPnv22+eKuf4jn1mcRZWKSFSNDGUIzikLVb0KuQbgbhe++LnAM1mpFY5uFIWBGkI4e1Isk0xo3tV/rgO+N5GaVFWCf6OwbUXCayRpI0/EKFmye/SMJV9K57SVPFJSTfVytxtVjroHvt8PYgBgDjVnHEfCjmQpJKxBgaoHmhSD57JYqiOoE7VRwGXyXpWSGbn5jPMxKshYIsTEswO7sW1VVBa2AHtjXelsoy852Zm1uNLOgViqoBewXpvVQoAVt3w0y/DYozcccaH3VAp/UDFnAR5nLLIpV1DKe6sLH6HFfI8Hih+zRV2Avcmh2Fnev+w9sXcGAo5/iix9IBeQiwiiz3qz4UX5NeavCnOZtmjgzBWukF9JJCxyKNX46XCknwoJx5x4umYDKQA8axoTVczm2D37BWY7j2o9wXmVyKpEsW5VVC79yAK3qsBhOPepo0d4J8tNMi6GJCCRCaV7C7k6AwYmqGk4bel+OiR7VHSN2K02mjIYxJrQDcApdntq8WGOIPU+WzGVQtlnqFVFR6VOkggEBnOw0ksBR3UqNyuF2U9QaiTJLPIppo3TJspHkOCLuwSKIHnajuGv476fTMJ2GoURYtSVNgOPKmqIN/heMVxbILlSXOUymlmpwUUICdlZSY9SkjTa0Qa2Nmm2EPqUBFMkcgsDqWMlTYsGh1LfswFHY+LbSZdW7iz+mA+a5jhzhZTNlstIJ30IFKkqH2CoYodTLQZy13QJ2o2ZfgOYkoDiWajeOtaEAsLsd9XwMFXSy7GmO52V/6g4Y2WZ8xGAUCNSado5X2aWlHVqFBu1af8THFRFfLym3bMLKDpdh1ryrbSdCkMmhnYUAbUgXYwCjiHorNSRMhz8swZ1fQyWx0AjTGzyELYYnfuVS27k0o+PjJkibiWYk5kKzIHyqMVjJfTpLMeokEUe/TV7U2z/qSObLSASRqXShZkUjVWxDRjVt3Fi+1gG8MIclLu+UaJopCJAJVkYjwVStkQUKUDpKkYBDmPXWUtknzhljVt4xCo1kaKBKNTpb2F0jVobdlWi9yXqDL5nLTNlyjogplZQE3QMAy9iu9fMqw7jDUDSlyBQQtvpXp6RuQDvQF0DhPFLLmY1kjESKDcaMzhwwvSZCq0jLd8sq43O/bAbDg/DFy8QjT4bZuwUdbFjQGwFnsMQcX9Mw5l0eZSWjWRVIYrQlXS/byV2vE/DeJrIgsqJABrS90auoG6NA+a374mfPxjvIgIFkah29++AQzf0f5Rg4KyESF2b6xrJldXej3Fuinau2OOOcHyU98+WzyTAdM1EoWDGwm5NqPcd9t8T5rN/SBe4i3pbrmD+Jq30nel8g2e4AEUD4QB+AA/bAd+nhloeYsTsDLKzlJXOrWwHwq+4BGkgfP8sPtWM5JArXYG4o++xsb99juPY4iGU2rmTb9/rn3Pud6BvfprAaPMZxIxbsqD3Zgv74W53jSspWA62IrmLuiWO5bsT7KLN1dDfFJIADZJZv4nJZvwBPYfIUMSYClwL09HFKXvW/LEYbQkdIpG1RAXdCyb+Fe1bmGmT+L8v8AcYMA5IwrzPBbYskhVmbUwYa1baqrYihVUwqh42wylegTuaF0BZ29gO+PnmV9cZtlBKp90knJ5sE6vAAsdwReoVYP4g9GTfLvpcqyzO7BwCp1kAhCpJHwKaN/crFjCocXadDLI6qsUwMalJICysjqFZpwNTkG6A02KvewyyaSTIHjVdDbqXeiR/EVUHv4F3tvXbAd4MeSxunxxkDyyHWo/GgGH+U/jjjL6pdoQNviZwwANm1qgSwrcGqsX3rAQ8RYctl8sCFUAsSRvQUAk+P1w6z3F+VEshikbVVoq6mWxdEDyO340MccG4W8ZdpWV3Y7FQwCxj4UGonsbO1Xe94ZlbwCPjqzk/Vs4jK0DGLdZD8LMvdluuxFedrIlyuQnEySGS1aMLLGWJAYLsUFV8V+x799gGWZziRgGR1QEhQWIFsewF+dsRNxeEKGMselqAbWtEuLUDfewQR7jAW8eHFaPikTC1kQj3Dr8vn/AIl/zD3x6c8h7SJfYdQO5JA8+4Ir5HAZCPLp9FfovoeNiqjUwQspqjtvqbTtRJ2GNpl70jVRahZHYmt6/PGUy2UYxrGwiWMCNGuUWeqpK02CrEMo3BJJxpI+JxF2QSIXQhWXULDMLVT8yu9d6wE+Yj1KVIBBBFHcG/f5YRcQ4Y8Wl4eY4Ap42ldiQSOpQ2rqFE/OzuMPo5QwBUgg7gg2CPcEY7OAzEbrIgNGjvTbEEHzR2ZWHg7EbHE+W4s6MVLc6hejpEii++1BhuNqB3He8SZ/hqxMrpqCs2lkB6OvswXwdent7nbc4i4Xko5YmhmQM62zE0bMhbrQ9x2IHkaR3oHAT8f4ipyMsqkFDGeregOzEgb7b2tXsR3x8rzHqyJoFimfMBE+KePnJLudQpjCFWqC0SNrB3rH1rIcHKxukxEmtrPcCgqgH3DHSGJv4iTeMDxn1FmYpQk0GZlWN2Iji6jJoYNC79FlbFbUCVBPbcI4vS6Sos5zGbSLRrEkubZm0sLBZQAFIv7zGuxG5GLeR9LQRFHU5nMLPsq5mbXGDJTKzLKAQTXtfcUTQNaf16zpIDkM6BpIvSbN6gK6D1bWAdvcjzochwjK5wic0rbLJGqqAz1vdrrFqSK2O/YMNgpjghEQuMR8wsq5VZMxEpK3YtG0JrAJ+EL1Vv3xxwviYVCgWW1OqWYRFwzstvoCWNRICqpAFaTVEXoOKZB2eRpNX0eOIBIgA4d+5YpfVppaDDuLusJfTefBREVEjUJ4b4n2L6QBR7kncsNQBHsHefypkWPSk8jagfrhEESr3K7Fh1VoU9h+Zv5TKaVp+Wxu7SIRr8unU363izgwEeZLBWKBS9dIYkKT41EbgYW8L4lPK7Boo1VJGjc6pAbUfcDoA43XqujZ7eW2C8BVznFIoiglkSMuaQM1ajY2X3O4/XFP/i7J1f0vLkdtpVPmvHz2/Ej3xdz3DY5gBKusC6FsK1LRI0kb158dxRwuj9GZNW1Ll1U2GtXkXdW1A0rgbOA34qPYYBrlc2kqh43V0N0ykMDRo0RsdxWJcRZbLLGiogCoopVHYD2F4lwE+T+L8v8AcYMGTHV+X+4wY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" name="AutoShape 6" descr="data:image/jpeg;base64,/9j/4AAQSkZJRgABAQAAAQABAAD/2wCEAAkGBhQSERUUEhQVFBQWGB0XGBUXFRsXHBoYFxcgIRgaGB0YHSYhHSAjGhgYIC8gJScqLSwsFx4xNTAqNSYrLikBCQoKDgwOFw8OGTAkHiQpNTUpLTYpKTU1NTU1NTU1LzU1NSovNSwvNS0qNTU2LSosLzUpKSwpLjUsNSkpKSw0Lv/AABEIAMABBgMBIgACEQEDEQH/xAAbAAACAwEBAQAAAAAAAAAAAAAABQMEBgIBB//EAEAQAAICAAQFAgIIAggGAwEAAAECAxEABBIhBRMiMUEGUTJhFCMzQnGBkbFScgcVQ1NikqHBFoKT0dLwJFXhVP/EABoBAQACAwEAAAAAAAAAAAAAAAADBQECBwT/xAAhEQEAAgICAgIDAAAAAAAAAAAAAQIDEQQSITFBYVHw8f/aAAwDAQACEQMRAD8A+3TzqilnIVVBJYmgAO5JPYAYV/8AGGS//ry3/Xj/APLHXqxCcjmgASTBKAALJJjagAO5vGE4zxNHy8yrzCzRSKBypdyyEAfB5JxW83mZONakUxzbt71vx6+p/YT4sUXiZm2tPpwfHurCrjEMrLCYBZSRWZdejUmhgRdHyVNfLCfMcKz51KsqojLNWkgEM7ymMk6b2DQ7jsVb3vFrFd/LyzbXw1t4LxmTl+IW2lkoJaamBJcCGkeo+xKzgsP7wGthVrhWXzi5g851aHlgCqsyAJbVpFWeZtf8P5Onj3B2+j3BgwY0bjBgwYAwYMGAMGDBgDBgwYAxWz/EEhQtI1AfmSfYAbk/IYsM1d8YX1bmXnUOCFgjYEVu8r8wBOWKIJJHQDYbUDY8BAePTZjN9AQdLBNZYhUu21qoBD2I1J1dJNUbNEnA5XM0u0crv8PM1KUQJyyraTy2WRGdTpI6jqU3s44ZleVBHH20IoIBJGquo2e9sWNnckk+cWcAliyrZheuaSg4EsDRxDeNgeW2gbXQJIJDqw2AIq1x3LNJFSjWRJG5SwNYSQMVtiB4vc1YGPcqNOYmX+MJMP8AKInH5cpD/wA+L+AQ5fMBxYvYlWB2KspplYeCD4/cEHEmK+UJLTFtnM76h7EUFA23HKEbX51Y8y8kmoI6qxJpWDBNfegFc0G+RajuQfACd4wdiAfxF/8Av44t5PijxMp1sY7AdXYv0nYsC1sCO9XVA7Yrsjg0YprHcclz/qAQfyJxLDlSQZHDRxIQzFlZSQpB0KGAJLEBfz8k4Bt6i4M0n1kdFglFCSuuja04PSQbokHvhD9Keblu76qTp6QDT6T1kfERQqgv4Y5zIeVi7O8cjMGJRyNIBHQKNfCNJNeWPnHsEWhFWydKhbNWdIqzVC9sB3gwYMAYMGDAXuEfaH+U/uMGDhH2h/lP7jBgNbjyse4MB4Bj3BgwBgwYMAYMGDAGDBgwBgwYMAYMGDAGDBhZxjjKwAAldbAlQxoBVFu7HwqjufmB3IwEfqbMssQRGVXlYRBmrbUCSQD8RCg9P7d8Zvh/C05prW0eXIWMPIz1MVOtgXJJKRuka79NuBuScR5TNwKTmZJQ7znUjaHk6IwRqjTSXVL1Ma2GoDURRxe4BGwy0eu9bAu5buXdizNuBVkkhaFAgeMAwxzJKFBLEKB3JIAH5nHWIJ/jhsWOcuwFns1ED2BIJPhQ2Ar8mUS87kycsxhGJ0WulyysoDEkEO2oVY0rsd8XlawCNwdwfkcMuJ5/RSLRd77gkBR8TECr7gAWLLfjjOy54QcuMq7jRQZQCSUoVpBDE1v0g0B+eAq8SULmU0iuZG5f2PKKBCP8XXpP+ED+EY9IvY9j3x36jy1KMwtl4AxI1ABoiVMy7ir0oCp23UC6JxxgH3CuJaMlzZCz6A5YfEwpzSH3IGkX8rvziGfjsMyGOUSRE0fgL0QbUgoCNmA2P6UcKsvO8bFo306gNSlQytXYkHfsa2I2A9sQBdxpRYwAQwWR3DHbTpD/AAAANsPcDxgO1PfzRIvSV1AdmAbcA+3yPfvj3BgwBgwYMAYMGDAXuEfaH+U/uMGDhH2h/lP7jBgNbgwYMAYMGDAGDBgwBgwYMAYMGDAGDBgwBiHM5tIxcjqg92YKNhfn5An8sTYxfq7Ma81HGVeSNIy7rFrLgsaVl5bqVI99yQ5AGA8zHq+eZmGSVWABUawKDAt1k2OlgAFq99Wx0mu5+CJJTSNIz0Qzayb1LTABrAUmzpAA3/LEfBc5EwfRqpW0GSVut2AJZSW6jy9137aSBsLwy5y/xL/mH/fAUeGr9dmDQGl0iWhVIsSPpAHYB5XPzLfLDHC/hb9WYU9+cX/FJEUxkHyKUjbyhHjDDAQyZtQwQdUh3EakaiN9wCRt0nftscXYU5A5s1F2IjVIwTWptlW92JNEnYdI2AGOeAZdS8st6jr0KbvSqqupV9uvVfzwersoJIVVtWlm5bFaFLMjRsbPb46Bo7keLICtCjnrl+0bvtsoslUFeFs7+TZ9q9zEuhdRViLApRZ6iBdbdrxkMx6BykO4kzSCVhCVSYVUrikFrYFqu6nVSed7scF9KQwZmbS0rfUhXaWQNZc25+EbAKh9gXNAYBjmpWlhLOjcl1CvHRLr1FXrSLsGiG33WiACSIgrJK8Ttr0hWDkAEhywpgu1godwADY2G+OnmjCu5lP1bGSkKuCXYO0lAggKofUp2pqFncx5dWJaST7SQgkC6VQOhBfhQT/zMx84CbBgwYAwYMGAMGDAcAYMGDAXuEfaH+U/uMGDhH2h/lP7jBgNbgwYMAYMGDAGDBgwBgwYhzMxVWYKWoE6VqzXgWQL/PAL+M8cERWNKad/hTUBQo27WR0gKTQ3NUMR5PjTl0jkjUSN/dyagAAeohlVgu3sdyBZwm4VmDKZptVGVgNH92ESlU2N3Gq2G4DEjwRiXhsbZOLTGwkA7h0Ad2P+KMbsSQB0nwNhgNaMe45jNgXt8sdYDw4xfHcu0mb1ZeVQ4QgsU1BSpord0SSTtVim3ugu0OMguXvNyyMIw4tdPLpwNXSwa+pWStwO5I26gQW570FlJpHkmR3kkAEjcxl16VABKrSgnSp6QO3tYMEX9GmRW9MTi9qErUekr27fCzL+DHD7iVmPSpkDMQF5VayRvS6tvG5OwF3hBneA5hHJ5mZdsxGYVRihKrqQM7su0YCsxtexPkncOU9T5PJalmflF3cr0Ow5cUhhiAKggDTFsB8z53kH9JeQFEzMB84ZR2Fk/D2Aqz8xhjPnIUUOY41y40IrGM2UIOgxroNoLqvme3mjm+OZUAcpsrqvUS8TVsDRGhL17n8LOA03priiGONNwHGqJvEiMNakeQdBBKkDsa2GLnqCEtDQsgPGzAAk6VkVjQXe9vF9u2M5wKV8wwFK0WvUsqFAqBAPq0BOr4gRqrYNVe2klRhYuQgeR+F/7f64DKcVzyuQqpPJobVrgQSDVpNiww0sLrf3NgjbEvDc1AyWqFO8AQ/GQlAqFQk9+nbe1o9hh1m+GxK/NZ2FjSyximkct0Fig1kruNj2u9hjP5H1ZloB9THHCruxt1l1MdZDM5WOh1Kb3atsBHxDJuG6lm5FrzJJaFlSWij36jGrDcte7KAa1XVzfqCGN9DMdWjmdKM9qG0mioILWD0jfbDfP+onnZEUaY3jaRikncFgqWdIIDU+wIPSfA3pQ5CNJDIq05XSWs2Vu63NeB+mAUn1xk/71vP9jNtXk9Hb2w2yGfSaNZIm1I101EXRIOzAHuCO3jFnmn3P6nHOA9U0bwi4d6USHKzZYOxSXXbaQCOYgVq8eLH4+cPMGAUy+ng2VfLl75hdmfQPiklMjEKDVBjsL8C7xNnuDiXkW1GB1kB0KSSor5Kt+aU99q2IYYMBXjyQE7TXu0aR6a2qN3YG/nzCK+WKvAuC/Rldea8utzIS4Ap2+0I0+GbevG+5vDLBgL3CPtD/ACn9xgwcI+0P8p/cYMBrcGDBgDBgwYAxDNm0QqGZVLmlBYAsfYX3OJsZjjHXmlSVQFCMIrAPMDgcwWd7GkHSB2ANnsAv8V9SpAWBVm5al3IoBQBdW1AsRuFHej2xUk9TiWD6kOs0h0IrIymztq6lGwG5PYecK8/wItIkkSxs62Pr9cgW60Otkm06gF2FSNuvcxS515o4qWRGcMjnQwZZCArInUNRLBtw1BVu+2Am4ZHJFE4IWapG0iPShKhqb4qW7DMLbe6LXvhn6dhLktM1ujdKadGkMOlmWzZI1AGyK7UdWK5EyyBGEJrdyutaVr0aAQQTsQR227jsLvDG/wDkge8TE/OnWr/DU3+Y4B8MGDBgDFLPcJSVlY2HUEK6mmAatQvyDQsGxsPIxdxR41njDBLKASUQsAAWJIHYAbn8B3wHCZaLLgubLGl1MSzMfCj8/uih8sL+JTLIsEy61LnQNx8DdTaqJ3pNiDYYj54wI45GmuSUZ9XVDUi5XMxnXrey/hgV5Y386sfQopkzGRR4QY00pIgk6SBGQQG3NClq7OxvAUYuHIqkLYJXTr1FmoChuxJ7AbdjWIMzlNGXSJHkXSY40ZWIb4lUWVrwT8vlsMU896sEThfo2ckUor8yPLs69QvSe24FX7avxqbO50yRQ8sOjzFdIddLoSDpLqexVuqv8BwGwyuSSMUihRv+pO5JO5JPcnc4nOOYkpQBdAVubO3vhb6m4kIMuzltFlU1+E5jhQxPgDVd+MAjznBszmklBkaFrZQVIRrDEBkKraAoTTMSTd0NsZc8DNEPn+JRUzI0oeQxWrFR9Y+wBIstVWQNQ83cr/SHko2DQMVBoMpjZVYMLUswBpgT8TDw4PawxyOfzDOqywwxiQNI0Zl+sRS1P0iw66iarajvRNYCjBw1stOUeaWcyoH1yUWBjYhg1dlPMXT+DDxi9iLifC4oNEsUSxqp0ymMafq2UgawNmCyFDfdRdbasTEYDzBgwYAwY8ZwASTQAsn2A7nHGWzKyIrxsGRhqVh2IPnfASYMGDAR5hmCkoFZvZiQCPO4B39sLos/mWIH0dVv7zMQBt5qz8sNcGAu8I+0P8p/cY9wcI+0P8p/cYMBrcGDBgDBgwYBR6j4ycuiFdNvIEt70iwd2I7dtvn7d8Zvifplc0G+kSSTAkNpBEdMtldLJ1BNzS2Rve5xs87kUlQpIoZTVg/I2O3zGKR9NQmtXMahQuWTYHuPi8gD9BgPmjeggFVXyp0KtBRxCTvuVVRp3uR3FEH7Q42/D84+UTKZdgpIhGtOZrl1Bfu/xDVY1Hb57bsZ+ExQK0sURZo1LLGrNRIU0FWyAasCh94++FsedOYdWJS4mHSobUHKdOvmKCKWQkCvvd9tw9kkE2ZLhJE0RhKZXXVqJNn7rhaoEXRLfLHOczSxvGbCya1CgkKWBZRIu5FjSST7VfjHz/Pf1FrfmSPrJaxqzB31UdIogURQI9sPuGcXyMkQyWTbm6QGCUzFVEgbmXKADTMCN9r7UCMB9MGPcVMjxASA0CrD4lNWL7diQQfBBrv5BGLROA9wu9Q5VJMtKkt8sodVC+kbkEHuDVEexPbHsnHYV1W9BSQxpqBHe2qtvxwr4x6iVoWjj1rmJUblRkKGYhSbGo6SNt99r96wGHXhixZlJosi6yompF6pAZTsCCJt0u9wDViwQFOGmfzE+ZdEf6RGpfrRo1KtFrOnkhDYfTtqoj4iTsMV/TceZA5piygUROijLp1MxdVaORX0kadDD4723vzJk/WWSibXlMxlhqFNz5ig0oNgihbTqKglwCQPNbBonDaFafmRoB9aw6N6qgVJai5rpAu+9d3mT4ZEvWg1XRDFi9CjWksTQpj2/iOFXAvUUU+VV5JI5NZZTQB1UaICoWDUCtlSRv8APFibixICwroAHxyIVUAeFWwT+dAD9MA4eQDuaHzxnfWswMC7/V8xBJTlbRyVAYgixqZSRe4Bu+xTwf0hZYTKrZlJ0ZCSyvDpV9aBFXqVrIb4d+49mqv6gz+e1ssOWMsLE2JHA2Ok6WSPUxF61I8qKPcjEeWnelqb1uNbZrOpiUzZCMgAxodIoAopoDwLGw+QxD/UkINrGqN4eP6th37MlEdztdb4U5DnRPzJIORCAVfQ0rJZK6G0T0yBeoEqCAGW9heHedzyRindUYg6Qe5rzXcgedsc65XF5HCzRjraZ/Exvz/F5jyY8te0wr5QZmaSTLyOjZdFppKHNcSDpQ6SNNKGBYAFg21HF4emwD0TTou9rr17HsF5wfTRveiTZBvarPp+ALl4yFKs6iR9QOouyjUz3vf7AACgAMMMdDwVvXHWLzudeZUl5ibTMemf5ckbqkmlwwbRKuxOirEiVStTXakg0fh2GJsX+JZBJV6lLMoJQqdLq1fcYdiaA9j2IIwk4dntarq1B9AJtGQMRQcpqAsB9vltt2xM1XDhXFwudQB9KY1XeJT2AG1nbsP9ffDTBgKeWykqsC85dd7XlqtnxuN9vb3xcwYMAYMGDAXuEfaH+U/uMGDhH2h/lP7jBgNbgwYMAYMGDAGDBgwCXiHqaNNSqyl1JUlm0IrAb6mb2sbLZ3wlzHW4P0hRJIB1qiqSjHp0kXsa6dRbtt5B14yyai+ldZGktQsgHYE96snbFV8tDDHISqrGbdxpsH3JG97ePlgM287w2i5aeYD+01IdRIBJYuwPckdqFCqFARSeolVtLwzRsdIXmKqqzOWpRKCUBpSxsj8ztjQwcEyrgNGijvToSp2O4tSD3FEfL5Yo8WySoAnOcl2CiMlfhPxE0uogLZ3NEgA35BpwrKFFLPp1vROk2qgDZQSBYG5uhZY9sZf11x2YwP8ARFjl5ZJYO5GsBSCYwhttDlflYP8ADjjjDzXyyJJY5aiTTMIAnQdSkogGokDTdg/D37pBw3Q4R4beOJ52GYdJwyarYVHF0W5JBTsTZVgSMBzmc/xQRiJUyLcwFAee2scy/ulzWkE+T8O/bEvFoOLSALCkGWVWtWizHWAAQitalSACLFUSvtWHHCOB5cxiT6NEpcmVQY1LIrnUgJruAR27bAWADjjNeuslHI0b5hQ6sUYaJDTBgCCVQjZjX42MBHw70i+XZeVnszyxJzDEUh0PbWwOmMEaq3r3w4Xg0PiCHt/cp2/y/M/rhUPXmRIsZlGuqCh2JskAABbJJFV77d8Tx8NgzIEyPMVc61KyyItjpDKu23Tt7j5HAdQZOMZvoRU5cFHSoQfWSdNBavZJLPYWB3w2wpjjdZssJXEknKmDSaQgbeI7KvY7D5UG8nDbAVf6qh/uYf8ApJ/44tY90H2P6YTZrK5tXUJKzI7m25EZ5S0SpJJBYdl2F3v8iDSbLq6sjgFWBVgfIYUf9DhfwHI1l1KoqTaDG0ixgEvEWQsaG41qXon72LbQSGEoJPrShUSBQvWQaYKO29bA4xkvA4s0Uly30i1jiuOGeJYopFUsEYyg6pLYkmm/xVqOMaGnHBZ3aPnz8xUfmARxmElx8Ooo26i/hrfzhrjDP6K6mMjZ9tQIJTMQyCiSzbUjDqZm2BP3QaoY0eV4nHHGiKuZcKqxqfo0tsUFV8CjVQs7Ad8ZFvi0rrBI0bBXVCwLLqHSLOw9wCPxI2PbClGLuHkcNIVICigqgkFgosk7qLJJ7eO2J0K5t5VLy8lQi6F1Q2WVjIJLAckUBVivzxHxPgaxxIMvApIkUsVRWmoWdSuzKS+qgSzHZ22PbASYMcQzB1DKbVhY/P8Ab2rxWO8AYMF4MAYMGDAXuEfaH+U/uMGDhH2h/lP7jBgNbgwYMAYMGM7mePZlcxJGuVdolMQSTcBrkUTnsdkSRWG3Vok9sBosGMpl/VmZpQ+Rm1fU6yAQoEqMZCtqb5ZUKQTuWHbE+S9Q5lnRZMo6BioZgWKpYbVZ0WaKqBsBvuRtYcSZ+ZsxOokMaoQF6UPcb2hF0NiG1C9XbbHmcz8phkidHct0pKoTs3YsoawV3sgUdIO14ccV4WJUNHRIKKyAAkEH8rB7EXuDhPlM1zATpZSDpZSpFMPiAJ+IA2LFjY+2A6dHAdY5CgfVYI10Xu2TcFTZvvXyGI2CQozBQoA30Judx4UWd698WccTRK6srAMrAqwPYgiiD+IOAzHFPTmV4m/N5k1xqIxptF7l1JWROrdrv5YTD0VBEzpPNMrkh43E7IGRAC8hY6m1K7SMwBsBgdx1D6BDEEVUUUqgKq+AoFAD8AMQcQ4esyaXLAA6rUgG6I8g+GOAr+m4ETKQLGxeMRgK3+HxXyHYfIYnm4RCzFmghZj3ZokJNijZK2dtsIs3wAwhNE2YddQVIOcyGxZCxsoIFBfvKAFDEsAMOMpwcRuHEs7UCNLyl1N1R39qNfjgJE4NACCIIAbuxDGN/e9OIouJqRpy8bSBbUUvLjUoaZS7CgVIoqASDtXemOE2bzEkBm0x8xpW1xbgBnKopiN1TAKWUffFi9QNhXkzjyMjjMZMhWDpEJASSUKaOZt8Sux1aNm0iiLw0ynF0YkNcbiTlaXKi5AobShDEN0kHbf5YyWTfNo8jDhaszvrUuy+4FKGJMagAN5CkVva1a4pmc28qlOGJNrjRS0r1RZTrR11UNLGtVE6SaOAsN/R7l9ZdZMwjnWSyyLvzS+v4kNWJGUAbDuAGtjLwr0HBBOs6yTu63XMkDDdSu9KD8J7XRIBIJxPl82YDFEOZIGQBYDpaeNgOkHSANBAI1ORpIG9E1bh4/C6hlLsD/DFI1N5RtKkBxvaE2KOAZA4W8FlFSRqQyQyGNCDfTpDBb7WhYoa/hF0ccZniAkCJGxQu/LYkFHjARnbpYWrMqkKSKF6t6GGMEKoqogCqoCqo7ADsBgO8GDBgKOfjzDsqxuscekkyVrfWDsoQ9Okg2Td7frZy0bBQHbW3ltIS9/4RsNtsS4MAtl4EhJKvKgYlmVH2JZrYgsCUslr0Ed/FDEcfASdpJnkXygVYwwvbUy9Z2q6YA+wBrCketpv/rc37fC13pJ2HKraQBDZHxBhYupsj6vlknSI5DNRo76edICqqNN6mGjbfpokb1vgGR9Ox30NJEvhImCIp91XSR4+E2tknTe+KWYy/KnjjV5GDRuxEjavhKgaGI1E2TYs0CDttehwi4pm1klRYwzPC9O4oIqunXGTfUxGg6QDRC2R2wHeDBgwF7hH2h/lP7jBg4R9of5T+4wYDW4MGDAGEnqL02M3y7kKaCTsAe9dS38LrXS/3bOxvFnjfEjCI9IW5H5YLXQJBIsDdtxVCu+5Awv+n5iy1xAAikAJDChdsaKkm6qwNrvAQzek5mus/mFsTCwb+2PS25rVH2WqA2oLvbHg3B5IXkZ8xJMH00r9lKiiV3NatrAobdsSR8fj21h496616bPbrW1rcC77nDIHABxnOQYm5Z86mRvDAsSR/Mt9vaj71pMZv1JMWmijjZRJHUrKSLMbNy2FHxpLm/4kUecBW4tlJJYikUrQOSp5iiyAGBYC/cAj88IR6c4h03xM7d6grVQA3OqxYXUT3DO9eMarBgKPBcnLFCEnl58gLEyURYLEqNyfhBC/li9gxkPUnFHleSKGA5lYrEsIcxhvq7bmNfglVVPLFmN6VGAaJxRHl5oWV40jqMiFz1uSXoVdmNYqaqpzvucMcnxOOTYMA4+KJiBIhuqdbsb7X2NiiQRjCw5+aGKKf+rIV2j0SPMWfqXoLSeW0hR+fgDEXHfU082lZeHq0kUjRmIzeZFQIEoamY3IvSDoOg2GogPpDmhbbD3Ow/U7YVZtWzDPCCEiAUu4IZpFdSV5exCCweu9QZNgNmws4PlJ2jDy8PiWazfOzGtme9pDcbCz77N2AGkCoSkrSXkpsnlllVdUWlRKJFUl9Q0HqBcjTX9mD95sA7bhUWsGeTmyEFUMrKrKDuwi5YTSTW7L1UoF0BhVm8yBMsI+lZmO3V01X9YsaugDdJZeWXsBiGKi7rqqZ/05xBq5ubyrgL/bQIwViu7r9UNgd6PfSLPjFvJ5bLATzyBEgQL8OoRoyIOZLEO621VJpBKqGGxJILv6lfXIE/rGOKSTmGOOMIF+LZCJbGzVe4vSapQMeQcImm0HL5/Nu3djKrKkbADVqo9TFkHQCw6mPwnHvE/VGTPL/wDmLKL1lMxzCpUK4VgiQjmEOOzX4PscXMp6sOtYY5ckx2RVjTMlQdbIFGlKFujUL2Ck9t8BZyEXJaI5sfYRcqPMSlGt9R1Eyd7KCMKzBdX1g+I0XsfEImrTLGdRoVIu59hvufl3xTyqtLJchBENJSlgjTimdwCdwoKBdV0dZ7gHF6fKI960RtWxtQSfxNX3A/Ch7YCGfiihjHHUs1kcpGWwQP7Qk1GB5LfgATtivBmswY1l0JIjLqMSBlkAr7pdiJGBsFTo3Gx8Gxm+FRyZdsvRWJl0kIdNC76SOxve8ZDiXoSDLgGMZh1elCCU3zr1IWOxIZ1FlSrA1pO9KG3y8wdFdbKsAwNVsR59j4I8EEYkx8+4JkIIpIpQJ1aM1N9YmhZjSlguo7EuyslWQwYDUptxxfi+fB5mWgiMGvlXOroyyI5V2bS1cs1QbxdntgNTgwn4fxORbObfKjUyLGYDIVtvus0nTqJqqPn8MWspnRNnGy2pVCKGfc63JAOlK7KAeonq9uxOAlzGbC2AVtRbkk1GtE6noEi6oDub9t8I8tGTI7W4XWx0spUMXYszKD9yyNJPUaNkDpxrEzuUyy6FeJe/TzAWYgE0STZO/k+cZfKQaQTVF+ooPhUkbhFoBQO2w3qzveAnwYMGAvcI+0P8p/cYMHCPtD/Kf3GDAa3Bgx4xob4DO+rInkaFY2VeWTObVnJMYAVdKst2XO1jdRhfwvjCyBUf6ufSC8LAqwOkEkKSemjY3J2N7qaoZn19lOfKZJdJ1rCqiOUnYnSDSEFnYuw030geQRhbxv11lZEEaTqhIEgkcPHy9D9LANExLWDt02CeoasBsiP/AH/vjmMyIKik0gdkZda/gNwwHyB28AYjyWcSWNZI2Do4sMBQI9wPH4YnwE6+o1QH6RUXamBZ1N7UDpHVe2mrNirxVRmYs7Agu16T3UAUq/kBdeCzYJolZSrAMrAqynsQe4OKCpNCKUc+MdgXqVR/CC3TJXjUVbsCWO+AZYMU8nxZJGaPdJUAZomrWqmqYhSRR1DcE98WQzFiqIXIAJoqoAYkLZY+SrdgfhPysO8UuNylctKQWFIxtCARtuQSDVDcmiaBresV+L8QmUcuJNOZbaPmq3JLKVJUyKKOpC2mtyRRAO2M9xj+teUUdcnJrUDRHzOYzBgSYxW4Ffl3JrYhpctwKNVUOuoqmjS0jyRqGXS6oshIC1aja9O3k4s5bIJGiIqjSm631EHe2trOo2bbubO++KvpzK5+VGObEcLbFSqbmxurKSQADVkHc6gCBTYnzme+j0J1YMTQMaNIG/xKFtgPcHcWO/fAc8ZhLZeVRp6o2U6jpGllprJ2HSTudvfGC/4OtkDxh4wQgLZgqK1MSpZolYhdR1AginYUWIrX5r1PAY2FyLakW8EgALbb6lq+q6Ox7Y0nE+DiaOMLIV01pkFMSpFGmPkjs3vRo4D5X/w9kMmkMkryxymjSSidUMTXqYrHuAK2qmJ3B3OJ4/WIbU4eC3Wnil5klC2MPM0oI1oBiG6V0MurwwceuczHlsuyMsJ+sjkjilfSlKV1gs10xIc1sTdiyDjNcP8AWOWkeNZMtlYEPeaPPLzAr/EWoBpCT8QNk7+e4anKZzLzpFycnFIZ0LhmijSKgFV2LEFiOpVoKTvRog1NLw9o3jAjy0AZgPpEGXW1aqRKcEKWOkBzYGkLVkYVzcZyjsn0XiAedXtI9Sya3kUgqoIUKG1W1HTsSVvfDbM+oYGkMErxcvTTvrdCJUkoqFChgBpLB9QqhgGzLyYW5aF+WjFUBtnYAmr3JZ28+S14zy+s8x03wzNgN3oE6e2zDQN92O1j4dwSwS5wb1AGEUemeQyPIqyadS6FdirM7EXSUCN36TY2vDrMThEZyCQoJIUajt7Adz8sBncr6unZwr8OzSKSoLlSQAWAdjS9k37Hq07WDeG/G30RiU2RDIkrAC7VDTUPJAbUL2tB274p5/1OoRuSrvIK0q8MyKdxqsiMkUCfHcYuwcfy7adM8dvWldahur4QRdqTfY1vtgF3DIIZBFlhyHbqjY6RKYo6ZljVwCpYLS7n7pajjb5TLiIBFGlAAFHtQqv9L+dnCfgHCxreQsdIkOiLssZROWaUbC6YgdusnucNs7n4kIWWRELBmAZgpIQWxF/wjckdsAo4xkmjLSlY2jWgq2V0qSL0rRUsST7E7C8Us9w1cxIECFpYz8YJXlaj3ZgR3AsJve2wBvGkzSroIdl0GhUgBG5AA3IuyQN73IxHlwkZWJDChILCMCiQDuwXVZHufngKMXpCIG2ssBpQrUehe9KI6HckmwbPy2xTl9NzLWlkl9yfqiP0DAj9D/tpQG91/wAp/wDLHJRv4h/l/wD3/wBrAYv7xUgq47qwo/j8x8xY+eF0vqLLpWuVUBFqWDKGG/UrEUy7HqBrbvjd8S4Qs6FJQrDetiCL2NMrAixsa74zPqP0LCS2ZEBnlRVqPmuC2i6CtdhgGNexAoYDjgXGYXkpJVc6Cek6tgVu67dxgwp9HNwt52GWgZZuWWZRrkpGdb6opHT4lHm9j88GA+oYyHqf1GqZkZeQyIhjLmowVcA9QY7kLVCwKOogkY1+M/xJR9KtdmWPrI86j9WD+ADn8xgEknGcq6MyiOUqpbSYwDTSAHd1AALlST/zHtixw7g6ov1kaGRnLtaq2k9lUHTQ0RqiCgB0Y54pmOZNHl2Zijo5kVQWuq0pIf7NGXXvsW0gAi92hwFSdGjjAy8SMQQBHYiWiTZFChvvVb2cVOC8XfMW3LRYrdQ6y6zqR9OkjSPnv22+eKuf4jn1mcRZWKSFSNDGUIzikLVb0KuQbgbhe++LnAM1mpFY5uFIWBGkI4e1Isk0xo3tV/rgO+N5GaVFWCf6OwbUXCayRpI0/EKFmye/SMJV9K57SVPFJSTfVytxtVjroHvt8PYgBgDjVnHEfCjmQpJKxBgaoHmhSD57JYqiOoE7VRwGXyXpWSGbn5jPMxKshYIsTEswO7sW1VVBa2AHtjXelsoy852Zm1uNLOgViqoBewXpvVQoAVt3w0y/DYozcccaH3VAp/UDFnAR5nLLIpV1DKe6sLH6HFfI8Hih+zRV2Avcmh2Fnev+w9sXcGAo5/iix9IBeQiwiiz3qz4UX5NeavCnOZtmjgzBWukF9JJCxyKNX46XCknwoJx5x4umYDKQA8axoTVczm2D37BWY7j2o9wXmVyKpEsW5VVC79yAK3qsBhOPepo0d4J8tNMi6GJCCRCaV7C7k6AwYmqGk4bel+OiR7VHSN2K02mjIYxJrQDcApdntq8WGOIPU+WzGVQtlnqFVFR6VOkggEBnOw0ksBR3UqNyuF2U9QaiTJLPIppo3TJspHkOCLuwSKIHnajuGv476fTMJ2GoURYtSVNgOPKmqIN/heMVxbILlSXOUymlmpwUUICdlZSY9SkjTa0Qa2Nmm2EPqUBFMkcgsDqWMlTYsGh1LfswFHY+LbSZdW7iz+mA+a5jhzhZTNlstIJ30IFKkqH2CoYodTLQZy13QJ2o2ZfgOYkoDiWajeOtaEAsLsd9XwMFXSy7GmO52V/6g4Y2WZ8xGAUCNSado5X2aWlHVqFBu1af8THFRFfLym3bMLKDpdh1ryrbSdCkMmhnYUAbUgXYwCjiHorNSRMhz8swZ1fQyWx0AjTGzyELYYnfuVS27k0o+PjJkibiWYk5kKzIHyqMVjJfTpLMeokEUe/TV7U2z/qSObLSASRqXShZkUjVWxDRjVt3Fi+1gG8MIclLu+UaJopCJAJVkYjwVStkQUKUDpKkYBDmPXWUtknzhljVt4xCo1kaKBKNTpb2F0jVobdlWi9yXqDL5nLTNlyjogplZQE3QMAy9iu9fMqw7jDUDSlyBQQtvpXp6RuQDvQF0DhPFLLmY1kjESKDcaMzhwwvSZCq0jLd8sq43O/bAbDg/DFy8QjT4bZuwUdbFjQGwFnsMQcX9Mw5l0eZSWjWRVIYrQlXS/byV2vE/DeJrIgsqJABrS90auoG6NA+a374mfPxjvIgIFkah29++AQzf0f5Rg4KyESF2b6xrJldXej3Fuinau2OOOcHyU98+WzyTAdM1EoWDGwm5NqPcd9t8T5rN/SBe4i3pbrmD+Jq30nel8g2e4AEUD4QB+AA/bAd+nhloeYsTsDLKzlJXOrWwHwq+4BGkgfP8sPtWM5JArXYG4o++xsb99juPY4iGU2rmTb9/rn3Pud6BvfprAaPMZxIxbsqD3Zgv74W53jSspWA62IrmLuiWO5bsT7KLN1dDfFJIADZJZv4nJZvwBPYfIUMSYClwL09HFKXvW/LEYbQkdIpG1RAXdCyb+Fe1bmGmT+L8v8AcYMA5IwrzPBbYskhVmbUwYa1baqrYihVUwqh42wylegTuaF0BZ29gO+PnmV9cZtlBKp90knJ5sE6vAAsdwReoVYP4g9GTfLvpcqyzO7BwCp1kAhCpJHwKaN/crFjCocXadDLI6qsUwMalJICysjqFZpwNTkG6A02KvewyyaSTIHjVdDbqXeiR/EVUHv4F3tvXbAd4MeSxunxxkDyyHWo/GgGH+U/jjjL6pdoQNviZwwANm1qgSwrcGqsX3rAQ8RYctl8sCFUAsSRvQUAk+P1w6z3F+VEshikbVVoq6mWxdEDyO340MccG4W8ZdpWV3Y7FQwCxj4UGonsbO1Xe94ZlbwCPjqzk/Vs4jK0DGLdZD8LMvdluuxFedrIlyuQnEySGS1aMLLGWJAYLsUFV8V+x799gGWZziRgGR1QEhQWIFsewF+dsRNxeEKGMselqAbWtEuLUDfewQR7jAW8eHFaPikTC1kQj3Dr8vn/AIl/zD3x6c8h7SJfYdQO5JA8+4Ir5HAZCPLp9FfovoeNiqjUwQspqjtvqbTtRJ2GNpl70jVRahZHYmt6/PGUy2UYxrGwiWMCNGuUWeqpK02CrEMo3BJJxpI+JxF2QSIXQhWXULDMLVT8yu9d6wE+Yj1KVIBBBFHcG/f5YRcQ4Y8Wl4eY4Ap42ldiQSOpQ2rqFE/OzuMPo5QwBUgg7gg2CPcEY7OAzEbrIgNGjvTbEEHzR2ZWHg7EbHE+W4s6MVLc6hejpEii++1BhuNqB3He8SZ/hqxMrpqCs2lkB6OvswXwdent7nbc4i4Xko5YmhmQM62zE0bMhbrQ9x2IHkaR3oHAT8f4ipyMsqkFDGeregOzEgb7b2tXsR3x8rzHqyJoFimfMBE+KePnJLudQpjCFWqC0SNrB3rH1rIcHKxukxEmtrPcCgqgH3DHSGJv4iTeMDxn1FmYpQk0GZlWN2Iji6jJoYNC79FlbFbUCVBPbcI4vS6Sos5zGbSLRrEkubZm0sLBZQAFIv7zGuxG5GLeR9LQRFHU5nMLPsq5mbXGDJTKzLKAQTXtfcUTQNaf16zpIDkM6BpIvSbN6gK6D1bWAdvcjzochwjK5wic0rbLJGqqAz1vdrrFqSK2O/YMNgpjghEQuMR8wsq5VZMxEpK3YtG0JrAJ+EL1Vv3xxwviYVCgWW1OqWYRFwzstvoCWNRICqpAFaTVEXoOKZB2eRpNX0eOIBIgA4d+5YpfVppaDDuLusJfTefBREVEjUJ4b4n2L6QBR7kncsNQBHsHefypkWPSk8jagfrhEESr3K7Fh1VoU9h+Zv5TKaVp+Wxu7SIRr8unU363izgwEeZLBWKBS9dIYkKT41EbgYW8L4lPK7Boo1VJGjc6pAbUfcDoA43XqujZ7eW2C8BVznFIoiglkSMuaQM1ajY2X3O4/XFP/i7J1f0vLkdtpVPmvHz2/Ej3xdz3DY5gBKusC6FsK1LRI0kb158dxRwuj9GZNW1Ll1U2GtXkXdW1A0rgbOA34qPYYBrlc2kqh43V0N0ykMDRo0RsdxWJcRZbLLGiogCoopVHYD2F4lwE+T+L8v8AcYMGTHV+X+4wY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227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ntraštė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5800" dirty="0" smtClean="0"/>
              <a:t>Kas tas </a:t>
            </a:r>
            <a:r>
              <a:rPr lang="lt-LT" sz="5800" dirty="0" err="1" smtClean="0"/>
              <a:t>Husovianas</a:t>
            </a:r>
            <a:r>
              <a:rPr lang="lt-LT" sz="5800" dirty="0" smtClean="0"/>
              <a:t>? Autoriaus asmenybės klausimas (p.50-52)</a:t>
            </a:r>
          </a:p>
          <a:p>
            <a:endParaRPr lang="lt-LT" dirty="0"/>
          </a:p>
        </p:txBody>
      </p:sp>
      <p:sp>
        <p:nvSpPr>
          <p:cNvPr id="7" name="Turinio vietos rezervavimo ženklas 6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endParaRPr lang="lt-LT" dirty="0"/>
          </a:p>
        </p:txBody>
      </p:sp>
      <p:sp>
        <p:nvSpPr>
          <p:cNvPr id="8" name="AutoShape 2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AutoShape 4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" name="AutoShape 6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" name="AutoShape 8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" name="AutoShape 10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" name="AutoShape 12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" name="AutoShape 14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" name="AutoShape 16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7" name="AutoShape 18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9" name="AutoShape 20" descr="data:image/jpeg;base64,/9j/4AAQSkZJRgABAQAAAQABAAD/2wCEAAkGBhMSERUUExMWFRQUGBgZFRQUFhgXGBQVGB4eFBcYFhQXHCYeGBojHBgWHy8gJCcpLCwsFx4xNjAqNScrLCkBCQoKBQUFDQUFDSkYEhgpKSkpKSkpKSkpKSkpKSkpKSkpKSkpKSkpKSkpKSkpKSkpKSkpKSkpKSkpKSkpKSkpKf/AABEIAJAAeAMBIgACEQEDEQH/xAAcAAAABwEBAAAAAAAAAAAAAAAAAQIDBAUGBwj/xAA6EAABAgQDBQYDBwQDAQAAAAABAhEAAyExBBJBBQZRYXETIjKBkaEHQrEUI8HR4fDxM1JygmKSsiT/xAAUAQEAAAAAAAAAAAAAAAAAAAAA/8QAFBEBAAAAAAAAAAAAAAAAAAAAAP/aAAwDAQACEQMRAD8AyyS8ACATpeAkNp/MA6mghaUPw8+MRyp4Wgv+cAr96+vWCBg5igL/AIRHmYx7DXW79OEBKKmt/A5QtIJDv8pJrpo3MxXpxRbTUcKdIekbVY95NARYtYWgLNCvlUxJKeTKsQB0gkBiw0KyRwAp+N4aGMlLc5mJBtTvEXqavaHxUi5qlreEJdjpAE3WzVuNfUwqXJJ7x/usf7mcAg6CEsHdmPB6gtmWT5NXnCRPpxB41Dm7c2o8A6kfMHLa0N7nrBT5THX8gKvDrguxD+tGaxenvBT5NCwepLPVmYVAt1gGkTMwCeGta1oAIODnBiSGfiONLQUBUvrBmA1INQq4gEphmfiNBprCsRNFQIhJBtAKKyefWFA+kIywSS0A6DUj0pCVppCUk1g+sAlJh1M4gMCfWh0hBTCdICbKx9XUHPEdXr9ImysRQkHzZ7/S8UY52h2XLJsCW4QGjw2KFmGh6B3FPbziUlLM9xxratmbWKnASynxNXz5sTFmlTDl+f1EAOzBoQG86UcluBOkHCpqWPMDowsP28FAUOaEKc/hDloJRvz9oCG+hp1hJNYmLGZyeERAmARmhSGuYPL6v+zF5sPYxWnPlBopVbAIcHMdLE+UBBwmypkwpSAxX4AbqroL6Rbp3GxOUqWjKwcB2Urohio6VLCNBu/uNMmEFc0ylqGZMtABWlJbIpSy2UsaC8XP2rDbNmFGKmLUogZQ4UkgWzJSxf8Ayd4DBYXc3ETZglolnMbuQyRepAYFtIt1/CXF9j2gKCcrmXVK+YsUv5x0vYG+uExCuzkkprQKTkCte6IPe7e+XgkAKrNW/ZpZ7fMoA0S5A6wHDVbAmdmVhCikXoHTwBr5wxg8YaJNQTcU0b8o1mL3oOJM0ysNkK5au2CFkJIAzBZTUAhi51FNIopMhISGGgL2LuATzDvALlvWniYM71/Coh8qdNach0AflWE9lVqUPEd7vNfSEKQWby48RAS1T9f2aXtxECIVaB+DDqHPkG94EBXqTA8oCtfbTpBqTTz/AFaARNHdNDD2ztkKm1FBxZ/YGGiaH91t9Y3m5uFVLlrIAARQzFsz07qQxJJJaAq8D8OTMcKmKSsAd3IkMSWZWY8ac40W39jjCbPElJ1lpKrdq5zKSOTJD+Q4vqNlyBL8Qq5NQfvF63sEu3rwiq+IJIwsiYo5mnJCjRmKVECmjtAPbO2NiZqlT1TVSlTgTMTLbMoBsstKi+QAAd69YoN4Nn47DS+4yUqcZEoExQcl1TZ60qMwkHRmjebpy2wyHLkh7vTT2aLkocVAPWA4xi8ArCS5CSspmkBUwUIDEdmvMNdcugTWLz4mbOMxSJssoyzpYzKUoJzCUe0ACjZ0rJYVOWNhj9iSlzApSUrWsMpxoKU4cIzW38CJmzQkuRhp2UkA+EPLevJQ9IDCydozZMmemVIlplzfuTNAWXzd05VKJ0NXYVhEpADCpKWTpo7sNaiLfZMkIwOMDeKW4rQkKSQ/mweKucipD/OtmJFiqmawMAnLckpc3c31oepEEqW4cDwsxFQK/WFuHDOQSWFnLhu6L/pBzDrrQ0c1a3vARkSww4lixHiLl2PnAiQpNaZqdCBoK3blAgKEn6n8oGblzg13J/iDRS/8mAQg95NS2YPStK0HGgjqO7PclBRFzmSgh+8HSlRHR1NwA4xzbCDvgi6S4J0+Udal/SOtYPAGXkWonMAEpP8AayCpasvEhBS+gHOAsUiYuewL9nUk0eYrwJ5BCSSeJMQPiBIz4OSgOe0noyir2UQ3CzxKk4xUuSs0zpWARclakhyXsMymHJMVe19olWNwmHzeGYZv/UFKan/YcoC9kyuxSkMyQliHJAYReyV5kuHLvyP6Q3jcIFioFH+kQzjfs2GmTJjtKSSw1CR3W5lwICl3k3jTKxMuSuaJSQkzJkzUgWlS1GylXLVZhFDi/iBhJcvFI++mdsVkfdZEpzJCUg5y7WrrFRtjaM7GTezWtKgldCkCWEOHPfUHIGlKkRW7WTLwizMkLSokpVKAmdo8pshlzAQ7k5lMQOTtAScHjyqR2LZe1IzqLkZEd9X0tesMzpeVZBZwVFThhVRJAJNCwFANYt9jy5ONQsolpC0oDS/+a1KmTGcu7AJFQKRE27I7OZlUuWvMl/uwX8WXvBRo4BIHWArUKRTnZ9LPmHN7mFTAAKVIIFXpVwx1DCGSoDMGNQH1Ob8vyh7NdxoCfaz20EAlBbjr5nQEcHJHrAgS6kUAd+jPeCgKLNBGDNT6+Q584Sr9fKAud08LnxUsEUJy8nUWFOVDHWlywUlFSZi1y0FVSB2SgkAmxd/UxzjchGTEYUM6lKWtXIhJyDnc16Rr0YlRkrIcHDzETEtcpv8A+SnyBgGsJh1rWtCiHnBRQXo9JkoF6gkdq3NBGkU+2pZ+0YbEEnMSULQxeXkUagtYFVRzHGNtMmIKBOSA5UKE0RNUygkqAolSiGVoVA2UYiTtrJVPkqU2Rc3ugiqJn9KbLUwuCUmt/wDV4C22Lt9M6X3iHo9adekWU+ShcsoWAUEBwqxFw/oIo8XuVJKyuWSkrul+7Ugkhqi3vDWN3bnpR93PnqJDKTnR5EdoK8wTAX20wvIchCSbrzBLNW5BpHPNvbLnr7X7TiJapJAUsJIoEOR3sgJNC16xH2lvHtDD/wDzKRnKgyO1QM2VykELQpjppFTvNuzjZGGC5hM0KUVYgJFJYHhzKfMQS9gwaAg7LXPClLlJZUx1BNaS2dh5P7xClzVLKpivGsgqL8apCOIYvGt3Dw8uaZaysnIQR/lcoLWq97xC3z2UJE55bZKAgiqUrIUnmwWWcaKbSApgrXo/DozXFacoUmYwq7gU60p1oYAUzixcB6BgAXDN1qOMBxd3bl7M54KPmIB2XPaydRm0rYMfUwUIJLluAAHHR21N4EBSrX+zDU1LlhV/3SHVAcbnWG5k7KQRcfTh6QG22fihLn4WazdmxLH5c2S2th6x0AYdEpRyuyy4p3VoUXCX+RSVKo+iuFuJYfa6VFGYlgnKQ1uBB1AJdjwjqG7m8CVyzKmKdOoLAyyQ9FO2mtibsWgJG3EDCpWlT9lNTlNbOFZA2gcKZ7MoG4jN7A2n22OlpUpu0WhRJsZktsxGgUoJAPEtEHe7ftE6SZIKlKypBPyhQUlYLmpPdb/Yxh0bQWFIILGW2QihBTUKveA9PJSQotY1uadOHSH8zB+EZ/dLbacfg5c0gZ6pmAfLMTRTHTQ+cW8/EZUka2S5uWgMLtgiZj0TCSWyivhA/wCL+/GNXiNny8TIXKmOUTCXYkK8RILpsxHtFRtTBpQhKnCVEg2dh9dPeJe1tvy8DghNmF6MhIPeWs1YOac+FYDikufOwGJXLWMqg6JgdwLd5LUJZiDGl3ox/aj+rmCwpBUEtQDPLBbio+TmMhvFt1WMnKnTEy0rIY5Es/8AkfmLUfkIRK3iWJXZ5UmiQlRfMAlWcasS9Ha0BdypyZqEqAGZQdqNmHic0PGFmUTYhy5brRoz+A2uUDKQWcsRcPoPeLfC7SlkuGYaWL8awEg+/wCsCHCczZS5v15+TQIDNz8QE8+kQFzSTCDAgDzQXaQUBqc4AwuDB4wgQbQG9+Ee8/2fF9gstKxDAPZM0eA+YGXyEdrnSkqfMLWjyylRBceR1Bu8eitwd4k43CJWf6qO5NGuYa+YYwE1EpPaOpIyhOVPIfrHGviPvJ9oxPZpU8rDjKngVn+orzLgckx2XepaZWEnzDTKhR/Ae7R5rnKcni8AgqghBNCikQClKhIVzgmgngJMnGrR4VEQIjCBAG8AKg80AQCRCh7wSlQC8ATQcGBWsJAgApMa34c71HBYpOYtKmsmY+le6ryPsoxkyIAHv9IDvvxTnlOzJtaKKAPNQb6RwScqN/tPeY4rYQQtX32HmykqD1WioQo+TV4pjnxgEgwpMElMG0AZEEkiDeAmAImBCoEB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0" name="AutoShape 22" descr="data:image/jpeg;base64,/9j/4AAQSkZJRgABAQAAAQABAAD/2wCEAAkGBhMGEBMTEhQUFRUWFR0aFhcXFhobHBkfHhwcFxscHBgXHCYgIiUjIBYaHy8gJCcpOCwsHR4xNTAqNSYrLCkBCQoKBQUFDQUFDSkYEhgpKSkpKSkpKSkpKSkpKSkpKSkpKSkpKSkpKSkpKSkpKSkpKSkpKSkpKSkpKSkpKSkpKf/AABEIAFAAUAMBIgACEQEDEQH/xAAcAAACAgMBAQAAAAAAAAAAAAAFBgQHAQIDAAj/xAA1EAACAQIEAwYEBQQDAAAAAAABAhEAAwQSITEFBkETIlFhcYEykaHwBxRCUrEVI4LBFtHx/8QAFAEBAAAAAAAAAAAAAAAAAAAAAP/EABQRAQAAAAAAAAAAAAAAAAAAAAD/2gAMAwEAAhEDEQA/AFaIio2KuZRA967PLVFbu7iD4UHL4q8r1kmsgSdaDytmmsTmorgOCvjSFBVSZIzH+TsKM/8AAL0DLlcmZCGY+n8UCiNK1zTVh8O/CHEYtQ1x1tSJAIzEeRg+9AcfyTe4c91CBmtiTruv7lnpQA7OIdoA118OtHcESo/mheAvE90iQBvtROycpG339mgFnvVzv7etdIr3ZduVHnQRNv8Aqj/K/B/za3bzaJags0eRJjz0FOfBOX7SLbKidiTGg8h4knSj3NGFXCYG9lEECGPTvkA+pHjQL3COCYLCZhiJe5lBJ1JJIDFbar+3STW784XeBN2WHTDFWaFXPNzx76rpI9abeU+G2r+EUZAAVKnUyROuu+taYnkeyl7t7aw6qRbWIUN0On2aDQc6dtgbl9FBuIQhWe7mOxJ/bVeLxTGcy5zduBbao75iBtBlVnUg7fKnHh3AnwNrE4e4Q4vWy40jvruD9D86RMJwZeJDElkVGS1nXLsI70QZmdpmghYe1mVfDKD9Oh+VdOxkdZ/9+XpXYgnSNyfT70rbLn8J9PnqKAAXqVwVO1vKviIA8ZMVGXu70f5IwxxOJEGNDJ9iRP30oLItXRatkhQzQo09IVV6DXUmtuaLRXhuIB3yKPeRr9+VaWmHDmRZhQ3XqW0ze+vpQ3mXjB7K2hMC7eCtHQI06+y0DBwUtwq1aRiQAoGvQ+dHcRe7FSx2Akny3rhjcKMWk6T0P8UH5oxuJw9pLWHVmusrElVDRljTvaalvpQB05yw6/l7ty7bUAuQgzMwRhCgwD3idSNI2pTt8StXziBZBK3Cy2idBlJ1PlAmpGJ5Se3bL3bVztS+aFmDM6aEAEE59ugE1G5bxace/t3lRbmRirxAc6KCY6gBveghXreQsG03nXz2rCKDPe1nWpPF3RbzKr9pEScuWD1HWemtQbTT0G3z12oAZaKd/wAPbAtLedtjbU+mY5R9JpHunMY8Y+tWHy1ghefE2wZzWUK+YXcR6GgY+JYT+rFonNbeNPAgFD5iGPvFQ+O8A/OoCCoZmR1BJlGByvHiJI08DRM2mwJF5YICKlwbgqNiPIifsUucQ4tmudkjSWfukQTm0Kn/ACU5T5qDQMeB41d4RmtX7bnKdGAkR5eNEX5ww9plDlkkxLIygepIor8ZhhPhQ7mPhlnEWnZ0DHLp3iskDSSDQKHNnFMDeugOxdviDLcBEASSQvpFKfD8MOPXiyZkDtlAX9K/p195NOnJPLdhsO4uW1Ju5lc9SNNJ396S8BxJuQ8dcsPGVWMRJAnUASNQZFBBvYJuHubb6Op1k+MzPuIn0rYrtqJOtGecsSMTfD5SuokmNAe4dt+9BFB2tm2SJ+XyM0AJ7ow8HeKYOX+ZeyxAcPBG3hsAZ+Q+tJj3S5rUmKC8OKc6WOFW8+YDtV+ECe8CIIHnJ0qpMTxpjcLWyV/uZkPVQDKj2oTnrOeg+keUePDmrCW74OV/huAdGG4996l8VQY9Rb8Trr/NU9+EvNH9GxZsXDFq/AE7Bx8J95j5Vc+JtZgSB3o3j2oA3AVXBtd7wCJJk9BvOvpVR/iBzTb5pxAa2mUICquW1dZ0lYgdacvxS5gHDcOuGt91rohyNIQdP8v9VULvQFMVx383aCFJYfqzdIjbzMH2qXh+OLcHelT/AL23pfU1nNmoP//Z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1" name="AutoShape 24" descr="data:image/jpeg;base64,/9j/4AAQSkZJRgABAQAAAQABAAD/2wCEAAkGBhMGEBMTEhQUFRUWFR0aFhcXFhobHBkfHhwcFxscHBgXHCYgIiUjIBYaHy8gJCcpOCwsHR4xNTAqNSYrLCkBCQoKBQUFDQUFDSkYEhgpKSkpKSkpKSkpKSkpKSkpKSkpKSkpKSkpKSkpKSkpKSkpKSkpKSkpKSkpKSkpKSkpKf/AABEIAFAAUAMBIgACEQEDEQH/xAAcAAACAgMBAQAAAAAAAAAAAAAFBgQHAQIDAAj/xAA1EAACAQIEAwYEBQQDAAAAAAABAhEAAwQSITEFBkETIlFhcYEykaHwBxRCUrEVI4LBFtHx/8QAFAEBAAAAAAAAAAAAAAAAAAAAAP/EABQRAQAAAAAAAAAAAAAAAAAAAAD/2gAMAwEAAhEDEQA/AFaIio2KuZRA967PLVFbu7iD4UHL4q8r1kmsgSdaDytmmsTmorgOCvjSFBVSZIzH+TsKM/8AAL0DLlcmZCGY+n8UCiNK1zTVh8O/CHEYtQ1x1tSJAIzEeRg+9AcfyTe4c91CBmtiTruv7lnpQA7OIdoA118OtHcESo/mheAvE90iQBvtROycpG339mgFnvVzv7etdIr3ZduVHnQRNv8Aqj/K/B/za3bzaJags0eRJjz0FOfBOX7SLbKidiTGg8h4knSj3NGFXCYG9lEECGPTvkA+pHjQL3COCYLCZhiJe5lBJ1JJIDFbar+3STW784XeBN2WHTDFWaFXPNzx76rpI9abeU+G2r+EUZAAVKnUyROuu+taYnkeyl7t7aw6qRbWIUN0On2aDQc6dtgbl9FBuIQhWe7mOxJ/bVeLxTGcy5zduBbao75iBtBlVnUg7fKnHh3AnwNrE4e4Q4vWy40jvruD9D86RMJwZeJDElkVGS1nXLsI70QZmdpmghYe1mVfDKD9Oh+VdOxkdZ/9+XpXYgnSNyfT70rbLn8J9PnqKAAXqVwVO1vKviIA8ZMVGXu70f5IwxxOJEGNDJ9iRP30oLItXRatkhQzQo09IVV6DXUmtuaLRXhuIB3yKPeRr9+VaWmHDmRZhQ3XqW0ze+vpQ3mXjB7K2hMC7eCtHQI06+y0DBwUtwq1aRiQAoGvQ+dHcRe7FSx2Akny3rhjcKMWk6T0P8UH5oxuJw9pLWHVmusrElVDRljTvaalvpQB05yw6/l7ty7bUAuQgzMwRhCgwD3idSNI2pTt8StXziBZBK3Cy2idBlJ1PlAmpGJ5Se3bL3bVztS+aFmDM6aEAEE59ugE1G5bxace/t3lRbmRirxAc6KCY6gBveghXreQsG03nXz2rCKDPe1nWpPF3RbzKr9pEScuWD1HWemtQbTT0G3z12oAZaKd/wAPbAtLedtjbU+mY5R9JpHunMY8Y+tWHy1ghefE2wZzWUK+YXcR6GgY+JYT+rFonNbeNPAgFD5iGPvFQ+O8A/OoCCoZmR1BJlGByvHiJI08DRM2mwJF5YICKlwbgqNiPIifsUucQ4tmudkjSWfukQTm0Kn/ACU5T5qDQMeB41d4RmtX7bnKdGAkR5eNEX5ww9plDlkkxLIygepIor8ZhhPhQ7mPhlnEWnZ0DHLp3iskDSSDQKHNnFMDeugOxdviDLcBEASSQvpFKfD8MOPXiyZkDtlAX9K/p195NOnJPLdhsO4uW1Ju5lc9SNNJ396S8BxJuQ8dcsPGVWMRJAnUASNQZFBBvYJuHubb6Op1k+MzPuIn0rYrtqJOtGecsSMTfD5SuokmNAe4dt+9BFB2tm2SJ+XyM0AJ7ow8HeKYOX+ZeyxAcPBG3hsAZ+Q+tJj3S5rUmKC8OKc6WOFW8+YDtV+ECe8CIIHnJ0qpMTxpjcLWyV/uZkPVQDKj2oTnrOeg+keUePDmrCW74OV/huAdGG4996l8VQY9Rb8Trr/NU9+EvNH9GxZsXDFq/AE7Bx8J95j5Vc+JtZgSB3o3j2oA3AVXBtd7wCJJk9BvOvpVR/iBzTb5pxAa2mUICquW1dZ0lYgdacvxS5gHDcOuGt91rohyNIQdP8v9VULvQFMVx383aCFJYfqzdIjbzMH2qXh+OLcHelT/AL23pfU1nNmoP//Z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549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5400" dirty="0" smtClean="0"/>
              <a:t>Koks </a:t>
            </a:r>
            <a:r>
              <a:rPr lang="lt-LT" sz="5400" dirty="0" err="1" smtClean="0"/>
              <a:t>Husoviano</a:t>
            </a:r>
            <a:r>
              <a:rPr lang="lt-LT" sz="5400" dirty="0" smtClean="0"/>
              <a:t> poemoje vaizduojamas Vytautas , kodėl Vytauto aprašymą ,,Giesmėje“ galima vadinti panegirika?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0688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800" dirty="0" smtClean="0"/>
              <a:t>Apibūdinkite valdovo bruožus, aptariamus </a:t>
            </a:r>
            <a:r>
              <a:rPr lang="lt-LT" sz="4800" dirty="0" err="1" smtClean="0"/>
              <a:t>Makiavelio</a:t>
            </a:r>
            <a:r>
              <a:rPr lang="lt-LT" sz="4800" dirty="0" smtClean="0"/>
              <a:t> ,,Valdove“, palyginkite su Vytauto bruožais (</a:t>
            </a:r>
            <a:r>
              <a:rPr lang="lt-LT" sz="4800" dirty="0" err="1" smtClean="0"/>
              <a:t>n.d</a:t>
            </a:r>
            <a:r>
              <a:rPr lang="lt-LT" sz="4800" dirty="0" smtClean="0"/>
              <a:t>.) ir 2 -3 </a:t>
            </a:r>
            <a:r>
              <a:rPr lang="lt-LT" sz="4800" dirty="0" err="1" smtClean="0"/>
              <a:t>sak</a:t>
            </a:r>
            <a:r>
              <a:rPr lang="lt-LT" sz="4800" dirty="0" smtClean="0"/>
              <a:t>. parašykite apibendrinamąją išvadą.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746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5400" dirty="0" smtClean="0"/>
              <a:t>Kuo ypatinga Vytauto asmenybė, kad jai tiek daug dėmesio skyrė istorijos tyrinėtojai ir menininkai? </a:t>
            </a:r>
            <a:endParaRPr lang="lt-LT" sz="5400" dirty="0"/>
          </a:p>
        </p:txBody>
      </p:sp>
    </p:spTree>
    <p:extLst>
      <p:ext uri="{BB962C8B-B14F-4D97-AF65-F5344CB8AC3E}">
        <p14:creationId xmlns:p14="http://schemas.microsoft.com/office/powerpoint/2010/main" val="366149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6000" dirty="0" smtClean="0"/>
              <a:t>Kokie </a:t>
            </a:r>
            <a:r>
              <a:rPr lang="lt-LT" sz="6000" dirty="0" err="1" smtClean="0"/>
              <a:t>Husoviano</a:t>
            </a:r>
            <a:r>
              <a:rPr lang="lt-LT" sz="6000" dirty="0" smtClean="0"/>
              <a:t> nuopelnai pristatant Lietuvą Europai?</a:t>
            </a:r>
            <a:endParaRPr lang="lt-LT" sz="6000" dirty="0"/>
          </a:p>
        </p:txBody>
      </p:sp>
    </p:spTree>
    <p:extLst>
      <p:ext uri="{BB962C8B-B14F-4D97-AF65-F5344CB8AC3E}">
        <p14:creationId xmlns:p14="http://schemas.microsoft.com/office/powerpoint/2010/main" val="15244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136</Words>
  <Application>Microsoft Office PowerPoint</Application>
  <PresentationFormat>Demonstracija ekrane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tema</vt:lpstr>
      <vt:lpstr> Tautinės tapatybės ženklai M.Husoviano poemoje ,,Giesmė apie stumbrą“</vt:lpstr>
      <vt:lpstr>Pamokos uždavinys</vt:lpstr>
      <vt:lpstr>Lietuvos situacija Vidurio ir Vakarų Europos kontekste (p.48-50) 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Company>K3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Tautinės tapatybės ženklai M.Husoviano poemoje ,,Giesmė apie stumbrą“</dc:title>
  <dc:creator>Danguole</dc:creator>
  <cp:lastModifiedBy>Danguole</cp:lastModifiedBy>
  <cp:revision>5</cp:revision>
  <dcterms:created xsi:type="dcterms:W3CDTF">2012-09-11T15:06:03Z</dcterms:created>
  <dcterms:modified xsi:type="dcterms:W3CDTF">2012-09-11T15:55:40Z</dcterms:modified>
</cp:coreProperties>
</file>