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DataLst>
    <p:tags r:id="rId11"/>
  </p:custDataLst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>
        <p:scale>
          <a:sx n="82" d="100"/>
          <a:sy n="82" d="100"/>
        </p:scale>
        <p:origin x="-80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aisva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Antraštė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17" name="Paantraštė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30" name="Datos vietos rezervavimo ženklas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27" name="Skaidrės numerio vietos rezervavimo ženkla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isva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aisva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8" name="Skaidrės numerio vietos rezervavimo ženklas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Poraštės vietos rezervavimo ženklas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isva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Laisva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avadinimo vietos rezervavimo ženkla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0" name="Teksto vietos rezervavimo ženklas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B68946D-2F70-4C40-A269-84E155B2B960}" type="datetimeFigureOut">
              <a:rPr lang="lt-LT" smtClean="0"/>
              <a:pPr/>
              <a:t>2012.09.19</a:t>
            </a:fld>
            <a:endParaRPr lang="lt-LT"/>
          </a:p>
        </p:txBody>
      </p:sp>
      <p:sp>
        <p:nvSpPr>
          <p:cNvPr id="22" name="Poraštės vietos rezervavimo ženklas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18" name="Skaidrės numerio vietos rezervavimo ženklas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43AAD5-B149-4972-8BCA-B906B77D6B5C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lt-LT" sz="4800" i="1" dirty="0" smtClean="0"/>
              <a:t>Mikalojus </a:t>
            </a:r>
            <a:r>
              <a:rPr lang="lt-LT" sz="4800" i="1" dirty="0" err="1" smtClean="0"/>
              <a:t>Husovianas</a:t>
            </a:r>
            <a:endParaRPr lang="lt-LT" sz="4800" i="1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785786" y="3214686"/>
            <a:ext cx="7386614" cy="1752600"/>
          </a:xfrm>
        </p:spPr>
        <p:txBody>
          <a:bodyPr>
            <a:normAutofit/>
          </a:bodyPr>
          <a:lstStyle/>
          <a:p>
            <a:pPr algn="l"/>
            <a:r>
              <a:rPr lang="lt-LT" sz="4000" dirty="0"/>
              <a:t>„</a:t>
            </a:r>
            <a:r>
              <a:rPr lang="lt-LT" sz="4000" dirty="0" smtClean="0"/>
              <a:t>Giesmė </a:t>
            </a:r>
            <a:r>
              <a:rPr lang="lt-LT" sz="4000" dirty="0" smtClean="0"/>
              <a:t>apie </a:t>
            </a:r>
            <a:r>
              <a:rPr lang="lt-LT" sz="4000" dirty="0" smtClean="0"/>
              <a:t>stumbrą“ </a:t>
            </a:r>
            <a:r>
              <a:rPr lang="lt-LT" sz="3200" dirty="0" smtClean="0"/>
              <a:t>1523 </a:t>
            </a:r>
            <a:r>
              <a:rPr lang="lt-LT" sz="3200" dirty="0" err="1" smtClean="0"/>
              <a:t>m</a:t>
            </a:r>
            <a:r>
              <a:rPr lang="lt-LT" sz="3200" dirty="0" smtClean="0"/>
              <a:t>. 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/>
              <a:t>Kūrinio tema</a:t>
            </a:r>
            <a:endParaRPr lang="lt-LT" dirty="0"/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Poemoje plačiai aprašyta istorinė Lietuva, jos gamta. </a:t>
            </a:r>
          </a:p>
          <a:p>
            <a:endParaRPr lang="lt-LT" dirty="0" smtClean="0"/>
          </a:p>
          <a:p>
            <a:r>
              <a:rPr lang="lt-LT" dirty="0" smtClean="0"/>
              <a:t>Lietuvos gyvenimo įvykiai, santykiai su kaimyninėmis valstybėmis. Taip pat rašoma apie stumbrą, girias ir medžioklę; poemoje apžvelgiami ir platesni Lietuvos gyvenimo įvykiai.</a:t>
            </a:r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Poeto tikslas buvo pakeisti neigiamą italų požiūrį į Lietuvą. 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Šiam tikslui jis parodė daug išradingumo.</a:t>
            </a:r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lt-LT" dirty="0" smtClean="0"/>
              <a:t>    Kūrinyje poetas reiškia savo patriotinius</a:t>
            </a:r>
          </a:p>
          <a:p>
            <a:pPr>
              <a:buNone/>
            </a:pPr>
            <a:r>
              <a:rPr lang="lt-LT" dirty="0" smtClean="0"/>
              <a:t>bei religinius jausmus ir samprotavimus.</a:t>
            </a:r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Vertybės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Krikščioniška vertybių sistema</a:t>
            </a:r>
          </a:p>
          <a:p>
            <a:r>
              <a:rPr lang="lt-LT" dirty="0" smtClean="0"/>
              <a:t>Pasiaukojimas</a:t>
            </a:r>
          </a:p>
          <a:p>
            <a:r>
              <a:rPr lang="lt-LT" dirty="0" smtClean="0"/>
              <a:t>Patriotizmas</a:t>
            </a:r>
          </a:p>
          <a:p>
            <a:r>
              <a:rPr lang="lt-LT" dirty="0" smtClean="0"/>
              <a:t>Drąsa ir narsa</a:t>
            </a:r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dirty="0" smtClean="0"/>
              <a:t>Krikščioniška vertybių sistema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Poetas buvo tradicinės krikščionybės šalininkas:</a:t>
            </a:r>
          </a:p>
          <a:p>
            <a:endParaRPr lang="en-US" dirty="0" smtClean="0"/>
          </a:p>
          <a:p>
            <a:endParaRPr lang="lt-LT" dirty="0" smtClean="0"/>
          </a:p>
          <a:p>
            <a:pPr algn="ctr">
              <a:buNone/>
            </a:pPr>
            <a:r>
              <a:rPr lang="lt-LT" sz="2000" i="1" dirty="0"/>
              <a:t>„</a:t>
            </a:r>
            <a:r>
              <a:rPr lang="lt-LT" sz="2000" i="1" dirty="0" smtClean="0"/>
              <a:t>Vietoj </a:t>
            </a:r>
            <a:r>
              <a:rPr lang="lt-LT" sz="2000" i="1" dirty="0" smtClean="0"/>
              <a:t>Jupiterio čia aš garbinu Kristų, </a:t>
            </a:r>
            <a:r>
              <a:rPr lang="lt-LT" sz="2000" i="1" dirty="0" err="1" smtClean="0"/>
              <a:t>Junonę-</a:t>
            </a:r>
            <a:endParaRPr lang="lt-LT" sz="2000" i="1" dirty="0" smtClean="0"/>
          </a:p>
          <a:p>
            <a:pPr algn="ctr">
              <a:buNone/>
            </a:pPr>
            <a:r>
              <a:rPr lang="lt-LT" sz="2000" i="1" dirty="0" smtClean="0"/>
              <a:t>Motina Kristaus keičiu ir eilėse juos miniu.</a:t>
            </a:r>
          </a:p>
          <a:p>
            <a:pPr algn="ctr">
              <a:buNone/>
            </a:pPr>
            <a:r>
              <a:rPr lang="lt-LT" sz="2000" i="1" dirty="0" smtClean="0"/>
              <a:t>Aš jau dalykų tikrų su pasakom nemaišysiu</a:t>
            </a:r>
            <a:r>
              <a:rPr lang="en-US" sz="2000" i="1" dirty="0" smtClean="0"/>
              <a:t>!</a:t>
            </a:r>
            <a:r>
              <a:rPr lang="lt-LT" sz="2000" i="1" dirty="0" smtClean="0"/>
              <a:t>“</a:t>
            </a:r>
            <a:endParaRPr lang="lt-LT" sz="2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/>
              <a:t>Pasiaukojimas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7901014" cy="4525963"/>
          </a:xfrm>
        </p:spPr>
        <p:txBody>
          <a:bodyPr/>
          <a:lstStyle/>
          <a:p>
            <a:r>
              <a:rPr lang="lt-LT" dirty="0" err="1" smtClean="0"/>
              <a:t>Husovianas</a:t>
            </a:r>
            <a:r>
              <a:rPr lang="lt-LT" dirty="0" smtClean="0"/>
              <a:t> išryškina Lietuvos ir Lenkijos misiją užstoti visą krikščioniškąjį pasaulį: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endParaRPr lang="lt-LT" sz="2800" i="1" dirty="0" smtClean="0"/>
          </a:p>
          <a:p>
            <a:pPr algn="ctr">
              <a:buNone/>
            </a:pPr>
            <a:r>
              <a:rPr lang="lt-LT" sz="1800" i="1" dirty="0" smtClean="0"/>
              <a:t>„</a:t>
            </a:r>
            <a:r>
              <a:rPr lang="lt-LT" sz="1800" i="1" dirty="0" smtClean="0"/>
              <a:t>Esame </a:t>
            </a:r>
            <a:r>
              <a:rPr lang="lt-LT" sz="1800" i="1" dirty="0" smtClean="0"/>
              <a:t>mes pakrašty, mūsų kūnai sustabdo jo ietis;</a:t>
            </a:r>
          </a:p>
          <a:p>
            <a:pPr algn="ctr">
              <a:buNone/>
            </a:pPr>
            <a:r>
              <a:rPr lang="lt-LT" sz="1800" i="1" dirty="0" smtClean="0"/>
              <a:t>Mūsų gi kraujas seniai jau trukdo to priešo kelius,</a:t>
            </a:r>
          </a:p>
          <a:p>
            <a:pPr algn="ctr">
              <a:buNone/>
            </a:pPr>
            <a:r>
              <a:rPr lang="lt-LT" sz="1800" i="1" dirty="0" smtClean="0"/>
              <a:t>Kad nesiveržtų toliau ir nesmeigtų giliau kalavijo,</a:t>
            </a:r>
          </a:p>
          <a:p>
            <a:pPr algn="ctr">
              <a:buNone/>
            </a:pPr>
            <a:r>
              <a:rPr lang="lt-LT" sz="1800" i="1" dirty="0" smtClean="0"/>
              <a:t>Kad nežudytų visų, ką tik sutinka kely</a:t>
            </a:r>
            <a:r>
              <a:rPr lang="lt-LT" sz="1800" i="1" dirty="0" smtClean="0"/>
              <a:t>.“</a:t>
            </a:r>
            <a:endParaRPr lang="lt-LT" sz="1800" i="1" dirty="0" smtClean="0"/>
          </a:p>
          <a:p>
            <a:endParaRPr lang="lt-LT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/>
              <a:t>Patriotizmas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/>
          <a:lstStyle/>
          <a:p>
            <a:r>
              <a:rPr lang="lt-LT" dirty="0" smtClean="0"/>
              <a:t>Viskas apie ką poemoje kalba autorius skirta Lietuvos išaukštinimui:</a:t>
            </a:r>
          </a:p>
          <a:p>
            <a:endParaRPr lang="lt-LT" dirty="0" smtClean="0"/>
          </a:p>
          <a:p>
            <a:endParaRPr lang="lt-LT" dirty="0" smtClean="0"/>
          </a:p>
          <a:p>
            <a:pPr>
              <a:buNone/>
            </a:pPr>
            <a:r>
              <a:rPr lang="lt-LT" sz="2000" i="1" dirty="0"/>
              <a:t>„</a:t>
            </a:r>
            <a:r>
              <a:rPr lang="lt-LT" sz="2000" i="1" dirty="0" smtClean="0"/>
              <a:t>Vaismedžių </a:t>
            </a:r>
            <a:r>
              <a:rPr lang="lt-LT" sz="2000" i="1" dirty="0" smtClean="0"/>
              <a:t>čia negausu, bet ar kas juos vadintų bevaisiais? </a:t>
            </a:r>
          </a:p>
          <a:p>
            <a:pPr>
              <a:buNone/>
            </a:pPr>
            <a:r>
              <a:rPr lang="lt-LT" sz="2000" i="1" dirty="0" smtClean="0"/>
              <a:t>Gausiai jie turi medaus, dūzgesio bičių pilni</a:t>
            </a:r>
            <a:r>
              <a:rPr lang="lt-LT" sz="2000" i="1" dirty="0" smtClean="0"/>
              <a:t>.“</a:t>
            </a:r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dirty="0" smtClean="0"/>
              <a:t>Drąsa ir narsa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Garbinga dvikova su žvėrimis kaip su lygiu varžovu Lietuvoje buvo laikoma kiekvieno vyro narsos ir valios tvirtybės išmėginimu:</a:t>
            </a:r>
          </a:p>
          <a:p>
            <a:endParaRPr lang="lt-LT" dirty="0" smtClean="0"/>
          </a:p>
          <a:p>
            <a:pPr algn="ctr">
              <a:buNone/>
            </a:pPr>
            <a:r>
              <a:rPr lang="lt-LT" sz="2400" dirty="0"/>
              <a:t>„</a:t>
            </a:r>
            <a:r>
              <a:rPr lang="lt-LT" sz="2400" i="1" dirty="0" smtClean="0"/>
              <a:t>Šiais </a:t>
            </a:r>
            <a:r>
              <a:rPr lang="lt-LT" sz="2400" i="1" dirty="0" smtClean="0"/>
              <a:t>išradimais gilus nepalenkiamo Vytauto protas</a:t>
            </a:r>
          </a:p>
          <a:p>
            <a:pPr algn="ctr">
              <a:buNone/>
            </a:pPr>
            <a:r>
              <a:rPr lang="lt-LT" sz="2400" i="1" dirty="0" smtClean="0"/>
              <a:t>Stiprino dvasią karių, savo tėvynės jėgas</a:t>
            </a:r>
            <a:r>
              <a:rPr lang="lt-LT" sz="2400" i="1" dirty="0" smtClean="0"/>
              <a:t>.“</a:t>
            </a:r>
            <a:endParaRPr lang="lt-LT" sz="2400" i="1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chniškas">
  <a:themeElements>
    <a:clrScheme name="Jėga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echniškas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šk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350</TotalTime>
  <Words>201</Words>
  <Application>Microsoft Office PowerPoint</Application>
  <PresentationFormat>Demonstracija ekrane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Techniškas</vt:lpstr>
      <vt:lpstr>Mikalojus Husovianas</vt:lpstr>
      <vt:lpstr>Kūrinio tema</vt:lpstr>
      <vt:lpstr>PowerPoint pristatymas</vt:lpstr>
      <vt:lpstr>PowerPoint pristatymas</vt:lpstr>
      <vt:lpstr>Vertybės</vt:lpstr>
      <vt:lpstr>Krikščioniška vertybių sistema</vt:lpstr>
      <vt:lpstr>Pasiaukojimas</vt:lpstr>
      <vt:lpstr>Patriotizmas</vt:lpstr>
      <vt:lpstr>Drąsa ir narsa</vt:lpstr>
    </vt:vector>
  </TitlesOfParts>
  <Company>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Mikalojus Husovianas</dc:title>
  <dc:creator>Mano</dc:creator>
  <cp:lastModifiedBy>vytslv</cp:lastModifiedBy>
  <cp:revision>39</cp:revision>
  <dcterms:created xsi:type="dcterms:W3CDTF">2011-10-10T12:39:13Z</dcterms:created>
  <dcterms:modified xsi:type="dcterms:W3CDTF">2012-09-19T06:55:10Z</dcterms:modified>
</cp:coreProperties>
</file>